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29" r:id="rId2"/>
    <p:sldId id="299" r:id="rId3"/>
    <p:sldId id="303" r:id="rId4"/>
    <p:sldId id="257" r:id="rId5"/>
    <p:sldId id="259" r:id="rId6"/>
    <p:sldId id="326" r:id="rId7"/>
    <p:sldId id="307" r:id="rId8"/>
    <p:sldId id="308" r:id="rId9"/>
    <p:sldId id="334" r:id="rId10"/>
    <p:sldId id="335" r:id="rId11"/>
    <p:sldId id="336" r:id="rId12"/>
    <p:sldId id="337" r:id="rId13"/>
    <p:sldId id="333" r:id="rId14"/>
    <p:sldId id="340" r:id="rId15"/>
    <p:sldId id="309" r:id="rId16"/>
    <p:sldId id="323" r:id="rId17"/>
    <p:sldId id="330" r:id="rId18"/>
    <p:sldId id="310" r:id="rId19"/>
    <p:sldId id="267" r:id="rId20"/>
    <p:sldId id="331" r:id="rId21"/>
    <p:sldId id="338" r:id="rId22"/>
    <p:sldId id="311" r:id="rId23"/>
    <p:sldId id="339" r:id="rId24"/>
    <p:sldId id="312" r:id="rId25"/>
    <p:sldId id="327" r:id="rId26"/>
    <p:sldId id="313" r:id="rId27"/>
    <p:sldId id="314" r:id="rId28"/>
    <p:sldId id="262" r:id="rId29"/>
    <p:sldId id="292" r:id="rId30"/>
    <p:sldId id="293" r:id="rId31"/>
    <p:sldId id="317" r:id="rId32"/>
    <p:sldId id="296" r:id="rId33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r P. Carlson" initials="cp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2F2F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5" autoAdjust="0"/>
    <p:restoredTop sz="81598" autoAdjust="0"/>
  </p:normalViewPr>
  <p:slideViewPr>
    <p:cSldViewPr>
      <p:cViewPr varScale="1">
        <p:scale>
          <a:sx n="59" d="100"/>
          <a:sy n="59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282C0-2826-4412-820F-DFEB3E87E27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684C4-57F5-4C7F-9989-9FC5C131823A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A</a:t>
          </a:r>
        </a:p>
        <a:p>
          <a:r>
            <a:rPr lang="en-US" sz="1400" b="1" dirty="0" smtClean="0">
              <a:solidFill>
                <a:schemeClr val="tx1"/>
              </a:solidFill>
            </a:rPr>
            <a:t>Classify Watershed Condition</a:t>
          </a:r>
        </a:p>
      </dgm:t>
    </dgm:pt>
    <dgm:pt modelId="{1652789F-BD04-4780-AB45-A5D77A7BE3A6}" type="parTrans" cxnId="{DAE7DB09-482F-4407-97BC-80584784D1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1CC5E8-E81D-4808-83A3-4A1CC2828470}" type="sibTrans" cxnId="{DAE7DB09-482F-4407-97BC-80584784D18E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F03A5C-E2B6-46D2-BA0A-18C34A627634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C</a:t>
          </a:r>
        </a:p>
        <a:p>
          <a:r>
            <a:rPr lang="en-US" sz="1400" b="1" dirty="0" smtClean="0">
              <a:solidFill>
                <a:schemeClr val="tx1"/>
              </a:solidFill>
            </a:rPr>
            <a:t>Develop Watershed Action Plans</a:t>
          </a:r>
        </a:p>
      </dgm:t>
    </dgm:pt>
    <dgm:pt modelId="{B69AD0B7-CB90-4174-8136-EC4D77A971B2}" type="parTrans" cxnId="{ACF8AF3D-8C46-4075-BAEA-4549B9CF9F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1A989A-BAAF-44C3-A898-47436D2B0E7F}" type="sibTrans" cxnId="{ACF8AF3D-8C46-4075-BAEA-4549B9CF9F49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1D872C-AA6C-4A95-9FF7-79E044A490FE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D</a:t>
          </a:r>
        </a:p>
        <a:p>
          <a:r>
            <a:rPr lang="en-US" sz="1400" b="1" dirty="0" smtClean="0">
              <a:solidFill>
                <a:schemeClr val="tx1"/>
              </a:solidFill>
            </a:rPr>
            <a:t>Implement Integrated Projects</a:t>
          </a:r>
        </a:p>
      </dgm:t>
    </dgm:pt>
    <dgm:pt modelId="{B4B7E8F3-8FD9-4DB7-87C6-B9067CEA915F}" type="parTrans" cxnId="{CF7D19F5-0CCF-401B-A610-C6CBDB7B5E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4E7021-FE1A-4CF3-9BEC-EAA8F4B00991}" type="sibTrans" cxnId="{CF7D19F5-0CCF-401B-A610-C6CBDB7B5EF7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07A4FC-AC94-453C-B46E-2097362589E5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E</a:t>
          </a:r>
        </a:p>
        <a:p>
          <a:r>
            <a:rPr lang="en-US" sz="1400" b="1" dirty="0" smtClean="0">
              <a:solidFill>
                <a:schemeClr val="tx1"/>
              </a:solidFill>
            </a:rPr>
            <a:t>Track Restoration Accomplishments</a:t>
          </a:r>
        </a:p>
      </dgm:t>
    </dgm:pt>
    <dgm:pt modelId="{210463FE-3190-421E-9D42-2875C6C18A9D}" type="parTrans" cxnId="{E8636357-0065-4732-9264-0AF6ECD0B8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0A889E-38F9-44B7-8984-06C4E8FBDA8A}" type="sibTrans" cxnId="{E8636357-0065-4732-9264-0AF6ECD0B818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507BD6-5307-4A65-AEB1-09CE3CB92659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F</a:t>
          </a:r>
        </a:p>
        <a:p>
          <a:r>
            <a:rPr lang="en-US" sz="1400" b="1" dirty="0" smtClean="0">
              <a:solidFill>
                <a:schemeClr val="tx1"/>
              </a:solidFill>
            </a:rPr>
            <a:t>Monitor and Verification</a:t>
          </a:r>
        </a:p>
      </dgm:t>
    </dgm:pt>
    <dgm:pt modelId="{582AC049-960A-4D62-B855-F5EB0A934BDC}" type="parTrans" cxnId="{1A3C4AE6-B8B0-417F-869A-AB7BDB8E01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0216E6-2443-4D63-8CF0-7F777D430B91}" type="sibTrans" cxnId="{1A3C4AE6-B8B0-417F-869A-AB7BDB8E0181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E7E6D-9827-4D1E-892D-A7C1CD084FE2}">
      <dgm:prSet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B</a:t>
          </a:r>
        </a:p>
        <a:p>
          <a:r>
            <a:rPr lang="en-US" sz="1400" b="1" dirty="0" smtClean="0">
              <a:solidFill>
                <a:schemeClr val="tx1"/>
              </a:solidFill>
            </a:rPr>
            <a:t>Prioritize </a:t>
          </a:r>
          <a:r>
            <a:rPr lang="en-US" sz="1400" b="1" u="none" dirty="0" smtClean="0">
              <a:solidFill>
                <a:schemeClr val="tx1"/>
              </a:solidFill>
            </a:rPr>
            <a:t>Watersheds</a:t>
          </a:r>
          <a:r>
            <a:rPr lang="en-US" sz="1400" b="1" dirty="0" smtClean="0">
              <a:solidFill>
                <a:schemeClr val="tx1"/>
              </a:solidFill>
            </a:rPr>
            <a:t> for Restoration</a:t>
          </a:r>
        </a:p>
      </dgm:t>
    </dgm:pt>
    <dgm:pt modelId="{EB078311-1114-4AA4-A59E-B51E97E87E7B}" type="sibTrans" cxnId="{E8373073-4FA8-4685-96E4-D2320180A092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A5CB3A-463B-47D8-972D-9C6BCDCDAD2E}" type="parTrans" cxnId="{E8373073-4FA8-4685-96E4-D2320180A0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C85B09-EB67-4B34-A993-82F6FC2AF394}" type="pres">
      <dgm:prSet presAssocID="{FDE282C0-2826-4412-820F-DFEB3E87E2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A77696-1655-4D08-98E2-28853A1561C9}" type="pres">
      <dgm:prSet presAssocID="{E13684C4-57F5-4C7F-9989-9FC5C131823A}" presName="node" presStyleLbl="node1" presStyleIdx="0" presStyleCnt="6" custScaleX="127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B66A4-CA73-4F88-8494-F04B2AF16627}" type="pres">
      <dgm:prSet presAssocID="{E13684C4-57F5-4C7F-9989-9FC5C131823A}" presName="spNode" presStyleCnt="0"/>
      <dgm:spPr/>
    </dgm:pt>
    <dgm:pt modelId="{247AB6B3-FCAA-4B09-AEC4-B4B0624ABD30}" type="pres">
      <dgm:prSet presAssocID="{0E1CC5E8-E81D-4808-83A3-4A1CC282847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8E061C9-CEB7-41EF-8055-610C00A4EE16}" type="pres">
      <dgm:prSet presAssocID="{323E7E6D-9827-4D1E-892D-A7C1CD084FE2}" presName="node" presStyleLbl="node1" presStyleIdx="1" presStyleCnt="6" custScaleX="122902" custRadScaleRad="103309" custRadScaleInc="18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A3F9-B728-4313-AE30-3439BBF69535}" type="pres">
      <dgm:prSet presAssocID="{323E7E6D-9827-4D1E-892D-A7C1CD084FE2}" presName="spNode" presStyleCnt="0"/>
      <dgm:spPr/>
    </dgm:pt>
    <dgm:pt modelId="{4A09FC7A-93B3-4E81-940F-6A9BAEC7DD42}" type="pres">
      <dgm:prSet presAssocID="{EB078311-1114-4AA4-A59E-B51E97E87E7B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F5EE41B-0C88-4771-B0E7-E2B1C06100A1}" type="pres">
      <dgm:prSet presAssocID="{B2F03A5C-E2B6-46D2-BA0A-18C34A627634}" presName="node" presStyleLbl="node1" presStyleIdx="2" presStyleCnt="6" custScaleX="123948" custRadScaleRad="106028" custRadScaleInc="-51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509AE-2333-41FF-9695-BE8726A70D2B}" type="pres">
      <dgm:prSet presAssocID="{B2F03A5C-E2B6-46D2-BA0A-18C34A627634}" presName="spNode" presStyleCnt="0"/>
      <dgm:spPr/>
    </dgm:pt>
    <dgm:pt modelId="{B0704FEA-BB00-406F-9EB6-FB1FB13F7596}" type="pres">
      <dgm:prSet presAssocID="{E61A989A-BAAF-44C3-A898-47436D2B0E7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4530827-631A-4F9E-859A-F83F03FC69FA}" type="pres">
      <dgm:prSet presAssocID="{E11D872C-AA6C-4A95-9FF7-79E044A490FE}" presName="node" presStyleLbl="node1" presStyleIdx="3" presStyleCnt="6" custScaleX="129389" custRadScaleRad="97107" custRadScaleInc="-8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630C2-BE0E-41DB-9C0C-5A28CCE84371}" type="pres">
      <dgm:prSet presAssocID="{E11D872C-AA6C-4A95-9FF7-79E044A490FE}" presName="spNode" presStyleCnt="0"/>
      <dgm:spPr/>
    </dgm:pt>
    <dgm:pt modelId="{9AE651CB-16BC-41AE-AEA3-12D310A2B74A}" type="pres">
      <dgm:prSet presAssocID="{744E7021-FE1A-4CF3-9BEC-EAA8F4B0099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108041B-A2F0-4E42-9C42-E6E1AE8BD4CB}" type="pres">
      <dgm:prSet presAssocID="{5607A4FC-AC94-453C-B46E-2097362589E5}" presName="node" presStyleLbl="node1" presStyleIdx="4" presStyleCnt="6" custScaleX="144916" custRadScaleRad="98844" custRadScaleInc="43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15CB6-2DC7-4CE9-9FA5-1920B8962B89}" type="pres">
      <dgm:prSet presAssocID="{5607A4FC-AC94-453C-B46E-2097362589E5}" presName="spNode" presStyleCnt="0"/>
      <dgm:spPr/>
    </dgm:pt>
    <dgm:pt modelId="{50556B5F-55B7-4720-89FD-BC56C9EBB4AE}" type="pres">
      <dgm:prSet presAssocID="{7B0A889E-38F9-44B7-8984-06C4E8FBDA8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BE244BD-02D3-489D-A505-6B1B811D547C}" type="pres">
      <dgm:prSet presAssocID="{1B507BD6-5307-4A65-AEB1-09CE3CB92659}" presName="node" presStyleLbl="node1" presStyleIdx="5" presStyleCnt="6" custScaleX="135698" custRadScaleRad="101106" custRadScaleInc="-15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7878B-5A26-4B17-8BC6-D8389EBB5069}" type="pres">
      <dgm:prSet presAssocID="{1B507BD6-5307-4A65-AEB1-09CE3CB92659}" presName="spNode" presStyleCnt="0"/>
      <dgm:spPr/>
    </dgm:pt>
    <dgm:pt modelId="{43A70599-652E-4D79-BF91-5D005D47AD7D}" type="pres">
      <dgm:prSet presAssocID="{070216E6-2443-4D63-8CF0-7F777D430B91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E8636357-0065-4732-9264-0AF6ECD0B818}" srcId="{FDE282C0-2826-4412-820F-DFEB3E87E27D}" destId="{5607A4FC-AC94-453C-B46E-2097362589E5}" srcOrd="4" destOrd="0" parTransId="{210463FE-3190-421E-9D42-2875C6C18A9D}" sibTransId="{7B0A889E-38F9-44B7-8984-06C4E8FBDA8A}"/>
    <dgm:cxn modelId="{2EC61DDD-2C3C-440B-A36B-5CA61D0978F1}" type="presOf" srcId="{E61A989A-BAAF-44C3-A898-47436D2B0E7F}" destId="{B0704FEA-BB00-406F-9EB6-FB1FB13F7596}" srcOrd="0" destOrd="0" presId="urn:microsoft.com/office/officeart/2005/8/layout/cycle5"/>
    <dgm:cxn modelId="{CF7D19F5-0CCF-401B-A610-C6CBDB7B5EF7}" srcId="{FDE282C0-2826-4412-820F-DFEB3E87E27D}" destId="{E11D872C-AA6C-4A95-9FF7-79E044A490FE}" srcOrd="3" destOrd="0" parTransId="{B4B7E8F3-8FD9-4DB7-87C6-B9067CEA915F}" sibTransId="{744E7021-FE1A-4CF3-9BEC-EAA8F4B00991}"/>
    <dgm:cxn modelId="{885F3B90-65C8-46BB-8915-ED0ED3B57B20}" type="presOf" srcId="{744E7021-FE1A-4CF3-9BEC-EAA8F4B00991}" destId="{9AE651CB-16BC-41AE-AEA3-12D310A2B74A}" srcOrd="0" destOrd="0" presId="urn:microsoft.com/office/officeart/2005/8/layout/cycle5"/>
    <dgm:cxn modelId="{80428AB8-92A6-4EFC-AE46-0DF2AC2E63E2}" type="presOf" srcId="{EB078311-1114-4AA4-A59E-B51E97E87E7B}" destId="{4A09FC7A-93B3-4E81-940F-6A9BAEC7DD42}" srcOrd="0" destOrd="0" presId="urn:microsoft.com/office/officeart/2005/8/layout/cycle5"/>
    <dgm:cxn modelId="{0FB37115-68F3-438B-A0BD-00F87C09A492}" type="presOf" srcId="{1B507BD6-5307-4A65-AEB1-09CE3CB92659}" destId="{ABE244BD-02D3-489D-A505-6B1B811D547C}" srcOrd="0" destOrd="0" presId="urn:microsoft.com/office/officeart/2005/8/layout/cycle5"/>
    <dgm:cxn modelId="{0006749F-05F9-4F7F-B632-27D3756292CE}" type="presOf" srcId="{7B0A889E-38F9-44B7-8984-06C4E8FBDA8A}" destId="{50556B5F-55B7-4720-89FD-BC56C9EBB4AE}" srcOrd="0" destOrd="0" presId="urn:microsoft.com/office/officeart/2005/8/layout/cycle5"/>
    <dgm:cxn modelId="{DAE7DB09-482F-4407-97BC-80584784D18E}" srcId="{FDE282C0-2826-4412-820F-DFEB3E87E27D}" destId="{E13684C4-57F5-4C7F-9989-9FC5C131823A}" srcOrd="0" destOrd="0" parTransId="{1652789F-BD04-4780-AB45-A5D77A7BE3A6}" sibTransId="{0E1CC5E8-E81D-4808-83A3-4A1CC2828470}"/>
    <dgm:cxn modelId="{DAAA6515-5843-44C1-948F-8CE680BA1762}" type="presOf" srcId="{070216E6-2443-4D63-8CF0-7F777D430B91}" destId="{43A70599-652E-4D79-BF91-5D005D47AD7D}" srcOrd="0" destOrd="0" presId="urn:microsoft.com/office/officeart/2005/8/layout/cycle5"/>
    <dgm:cxn modelId="{ACF8AF3D-8C46-4075-BAEA-4549B9CF9F49}" srcId="{FDE282C0-2826-4412-820F-DFEB3E87E27D}" destId="{B2F03A5C-E2B6-46D2-BA0A-18C34A627634}" srcOrd="2" destOrd="0" parTransId="{B69AD0B7-CB90-4174-8136-EC4D77A971B2}" sibTransId="{E61A989A-BAAF-44C3-A898-47436D2B0E7F}"/>
    <dgm:cxn modelId="{0210ABFE-EA98-40A4-836B-A59C9A0621BB}" type="presOf" srcId="{0E1CC5E8-E81D-4808-83A3-4A1CC2828470}" destId="{247AB6B3-FCAA-4B09-AEC4-B4B0624ABD30}" srcOrd="0" destOrd="0" presId="urn:microsoft.com/office/officeart/2005/8/layout/cycle5"/>
    <dgm:cxn modelId="{F8B8EAEA-A946-49E3-A798-1C9F73D2C25F}" type="presOf" srcId="{E13684C4-57F5-4C7F-9989-9FC5C131823A}" destId="{46A77696-1655-4D08-98E2-28853A1561C9}" srcOrd="0" destOrd="0" presId="urn:microsoft.com/office/officeart/2005/8/layout/cycle5"/>
    <dgm:cxn modelId="{DB01C322-F95B-49BC-B405-4DD171233768}" type="presOf" srcId="{323E7E6D-9827-4D1E-892D-A7C1CD084FE2}" destId="{D8E061C9-CEB7-41EF-8055-610C00A4EE16}" srcOrd="0" destOrd="0" presId="urn:microsoft.com/office/officeart/2005/8/layout/cycle5"/>
    <dgm:cxn modelId="{C374AC9B-C5A0-4CD4-9338-31FF3CCDA7DE}" type="presOf" srcId="{FDE282C0-2826-4412-820F-DFEB3E87E27D}" destId="{79C85B09-EB67-4B34-A993-82F6FC2AF394}" srcOrd="0" destOrd="0" presId="urn:microsoft.com/office/officeart/2005/8/layout/cycle5"/>
    <dgm:cxn modelId="{6213624B-A0A0-435C-88F6-736B817CA0C3}" type="presOf" srcId="{B2F03A5C-E2B6-46D2-BA0A-18C34A627634}" destId="{EF5EE41B-0C88-4771-B0E7-E2B1C06100A1}" srcOrd="0" destOrd="0" presId="urn:microsoft.com/office/officeart/2005/8/layout/cycle5"/>
    <dgm:cxn modelId="{1A3C4AE6-B8B0-417F-869A-AB7BDB8E0181}" srcId="{FDE282C0-2826-4412-820F-DFEB3E87E27D}" destId="{1B507BD6-5307-4A65-AEB1-09CE3CB92659}" srcOrd="5" destOrd="0" parTransId="{582AC049-960A-4D62-B855-F5EB0A934BDC}" sibTransId="{070216E6-2443-4D63-8CF0-7F777D430B91}"/>
    <dgm:cxn modelId="{815BD7C6-98AD-48B8-9091-8BF2282EBD85}" type="presOf" srcId="{5607A4FC-AC94-453C-B46E-2097362589E5}" destId="{F108041B-A2F0-4E42-9C42-E6E1AE8BD4CB}" srcOrd="0" destOrd="0" presId="urn:microsoft.com/office/officeart/2005/8/layout/cycle5"/>
    <dgm:cxn modelId="{059BC1F4-2CE7-44D7-8919-2EB03FDE1FFA}" type="presOf" srcId="{E11D872C-AA6C-4A95-9FF7-79E044A490FE}" destId="{54530827-631A-4F9E-859A-F83F03FC69FA}" srcOrd="0" destOrd="0" presId="urn:microsoft.com/office/officeart/2005/8/layout/cycle5"/>
    <dgm:cxn modelId="{E8373073-4FA8-4685-96E4-D2320180A092}" srcId="{FDE282C0-2826-4412-820F-DFEB3E87E27D}" destId="{323E7E6D-9827-4D1E-892D-A7C1CD084FE2}" srcOrd="1" destOrd="0" parTransId="{3CA5CB3A-463B-47D8-972D-9C6BCDCDAD2E}" sibTransId="{EB078311-1114-4AA4-A59E-B51E97E87E7B}"/>
    <dgm:cxn modelId="{B1AD889C-E4D9-4E90-B340-C20965033C26}" type="presParOf" srcId="{79C85B09-EB67-4B34-A993-82F6FC2AF394}" destId="{46A77696-1655-4D08-98E2-28853A1561C9}" srcOrd="0" destOrd="0" presId="urn:microsoft.com/office/officeart/2005/8/layout/cycle5"/>
    <dgm:cxn modelId="{7C143ABF-809A-46DE-B407-26C36523FA5F}" type="presParOf" srcId="{79C85B09-EB67-4B34-A993-82F6FC2AF394}" destId="{A32B66A4-CA73-4F88-8494-F04B2AF16627}" srcOrd="1" destOrd="0" presId="urn:microsoft.com/office/officeart/2005/8/layout/cycle5"/>
    <dgm:cxn modelId="{34BF1254-0EE8-49FC-84AE-FF9B0D58BC6D}" type="presParOf" srcId="{79C85B09-EB67-4B34-A993-82F6FC2AF394}" destId="{247AB6B3-FCAA-4B09-AEC4-B4B0624ABD30}" srcOrd="2" destOrd="0" presId="urn:microsoft.com/office/officeart/2005/8/layout/cycle5"/>
    <dgm:cxn modelId="{1511682A-AF62-4D9E-B0DD-D6C4E6D9E9A2}" type="presParOf" srcId="{79C85B09-EB67-4B34-A993-82F6FC2AF394}" destId="{D8E061C9-CEB7-41EF-8055-610C00A4EE16}" srcOrd="3" destOrd="0" presId="urn:microsoft.com/office/officeart/2005/8/layout/cycle5"/>
    <dgm:cxn modelId="{AC1350CA-DE38-4B59-90D5-D51F618A70FC}" type="presParOf" srcId="{79C85B09-EB67-4B34-A993-82F6FC2AF394}" destId="{E75DA3F9-B728-4313-AE30-3439BBF69535}" srcOrd="4" destOrd="0" presId="urn:microsoft.com/office/officeart/2005/8/layout/cycle5"/>
    <dgm:cxn modelId="{2506CF80-B914-420E-9310-CFC1355AB4FC}" type="presParOf" srcId="{79C85B09-EB67-4B34-A993-82F6FC2AF394}" destId="{4A09FC7A-93B3-4E81-940F-6A9BAEC7DD42}" srcOrd="5" destOrd="0" presId="urn:microsoft.com/office/officeart/2005/8/layout/cycle5"/>
    <dgm:cxn modelId="{34F309E0-B71C-4518-9721-A7A5D79381CD}" type="presParOf" srcId="{79C85B09-EB67-4B34-A993-82F6FC2AF394}" destId="{EF5EE41B-0C88-4771-B0E7-E2B1C06100A1}" srcOrd="6" destOrd="0" presId="urn:microsoft.com/office/officeart/2005/8/layout/cycle5"/>
    <dgm:cxn modelId="{3CA56AE1-5D78-4615-919F-E6838DEEF175}" type="presParOf" srcId="{79C85B09-EB67-4B34-A993-82F6FC2AF394}" destId="{CB9509AE-2333-41FF-9695-BE8726A70D2B}" srcOrd="7" destOrd="0" presId="urn:microsoft.com/office/officeart/2005/8/layout/cycle5"/>
    <dgm:cxn modelId="{5EBE7EE6-848C-4276-BBA1-AA2660F964F8}" type="presParOf" srcId="{79C85B09-EB67-4B34-A993-82F6FC2AF394}" destId="{B0704FEA-BB00-406F-9EB6-FB1FB13F7596}" srcOrd="8" destOrd="0" presId="urn:microsoft.com/office/officeart/2005/8/layout/cycle5"/>
    <dgm:cxn modelId="{B9D93689-D3EB-4051-9EDF-E0B5B6F8112D}" type="presParOf" srcId="{79C85B09-EB67-4B34-A993-82F6FC2AF394}" destId="{54530827-631A-4F9E-859A-F83F03FC69FA}" srcOrd="9" destOrd="0" presId="urn:microsoft.com/office/officeart/2005/8/layout/cycle5"/>
    <dgm:cxn modelId="{114B2004-BD30-4FE0-83D4-176D65D3F57E}" type="presParOf" srcId="{79C85B09-EB67-4B34-A993-82F6FC2AF394}" destId="{1DD630C2-BE0E-41DB-9C0C-5A28CCE84371}" srcOrd="10" destOrd="0" presId="urn:microsoft.com/office/officeart/2005/8/layout/cycle5"/>
    <dgm:cxn modelId="{58F0B1D9-17D2-4429-8B93-353A20B65951}" type="presParOf" srcId="{79C85B09-EB67-4B34-A993-82F6FC2AF394}" destId="{9AE651CB-16BC-41AE-AEA3-12D310A2B74A}" srcOrd="11" destOrd="0" presId="urn:microsoft.com/office/officeart/2005/8/layout/cycle5"/>
    <dgm:cxn modelId="{17DA4BFE-7658-43A0-9EE1-B19E59CC33FA}" type="presParOf" srcId="{79C85B09-EB67-4B34-A993-82F6FC2AF394}" destId="{F108041B-A2F0-4E42-9C42-E6E1AE8BD4CB}" srcOrd="12" destOrd="0" presId="urn:microsoft.com/office/officeart/2005/8/layout/cycle5"/>
    <dgm:cxn modelId="{D2C9B68B-0FF4-49DA-BF86-CA20C5508E40}" type="presParOf" srcId="{79C85B09-EB67-4B34-A993-82F6FC2AF394}" destId="{16D15CB6-2DC7-4CE9-9FA5-1920B8962B89}" srcOrd="13" destOrd="0" presId="urn:microsoft.com/office/officeart/2005/8/layout/cycle5"/>
    <dgm:cxn modelId="{718717B2-861B-423D-B17A-7EBDE772EEFA}" type="presParOf" srcId="{79C85B09-EB67-4B34-A993-82F6FC2AF394}" destId="{50556B5F-55B7-4720-89FD-BC56C9EBB4AE}" srcOrd="14" destOrd="0" presId="urn:microsoft.com/office/officeart/2005/8/layout/cycle5"/>
    <dgm:cxn modelId="{8A9EF2C6-2D43-43B1-84C4-D0A2AF4AD31D}" type="presParOf" srcId="{79C85B09-EB67-4B34-A993-82F6FC2AF394}" destId="{ABE244BD-02D3-489D-A505-6B1B811D547C}" srcOrd="15" destOrd="0" presId="urn:microsoft.com/office/officeart/2005/8/layout/cycle5"/>
    <dgm:cxn modelId="{BD23F3F9-D554-44CC-ACD6-7D2C244A1B2D}" type="presParOf" srcId="{79C85B09-EB67-4B34-A993-82F6FC2AF394}" destId="{B247878B-5A26-4B17-8BC6-D8389EBB5069}" srcOrd="16" destOrd="0" presId="urn:microsoft.com/office/officeart/2005/8/layout/cycle5"/>
    <dgm:cxn modelId="{DE63D5A3-CCBC-4D37-88E1-838D4CBEE7FB}" type="presParOf" srcId="{79C85B09-EB67-4B34-A993-82F6FC2AF394}" destId="{43A70599-652E-4D79-BF91-5D005D47AD7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282C0-2826-4412-820F-DFEB3E87E27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684C4-57F5-4C7F-9989-9FC5C131823A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A</a:t>
          </a:r>
        </a:p>
        <a:p>
          <a:r>
            <a:rPr lang="en-US" sz="1400" b="1" dirty="0" smtClean="0">
              <a:solidFill>
                <a:schemeClr val="tx1"/>
              </a:solidFill>
            </a:rPr>
            <a:t>Classify Watershed Condition</a:t>
          </a:r>
        </a:p>
      </dgm:t>
    </dgm:pt>
    <dgm:pt modelId="{1652789F-BD04-4780-AB45-A5D77A7BE3A6}" type="parTrans" cxnId="{DAE7DB09-482F-4407-97BC-80584784D1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1CC5E8-E81D-4808-83A3-4A1CC2828470}" type="sibTrans" cxnId="{DAE7DB09-482F-4407-97BC-80584784D18E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F03A5C-E2B6-46D2-BA0A-18C34A627634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C</a:t>
          </a:r>
        </a:p>
        <a:p>
          <a:r>
            <a:rPr lang="en-US" sz="1400" b="1" dirty="0" smtClean="0">
              <a:solidFill>
                <a:schemeClr val="tx1"/>
              </a:solidFill>
            </a:rPr>
            <a:t>Develop Watershed Action Plans</a:t>
          </a:r>
        </a:p>
      </dgm:t>
    </dgm:pt>
    <dgm:pt modelId="{B69AD0B7-CB90-4174-8136-EC4D77A971B2}" type="parTrans" cxnId="{ACF8AF3D-8C46-4075-BAEA-4549B9CF9F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1A989A-BAAF-44C3-A898-47436D2B0E7F}" type="sibTrans" cxnId="{ACF8AF3D-8C46-4075-BAEA-4549B9CF9F49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1D872C-AA6C-4A95-9FF7-79E044A490FE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D</a:t>
          </a:r>
        </a:p>
        <a:p>
          <a:r>
            <a:rPr lang="en-US" sz="1400" b="1" dirty="0" smtClean="0">
              <a:solidFill>
                <a:schemeClr val="tx1"/>
              </a:solidFill>
            </a:rPr>
            <a:t>Implement Integrated Projects</a:t>
          </a:r>
        </a:p>
      </dgm:t>
    </dgm:pt>
    <dgm:pt modelId="{B4B7E8F3-8FD9-4DB7-87C6-B9067CEA915F}" type="parTrans" cxnId="{CF7D19F5-0CCF-401B-A610-C6CBDB7B5E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4E7021-FE1A-4CF3-9BEC-EAA8F4B00991}" type="sibTrans" cxnId="{CF7D19F5-0CCF-401B-A610-C6CBDB7B5EF7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07A4FC-AC94-453C-B46E-2097362589E5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E</a:t>
          </a:r>
        </a:p>
        <a:p>
          <a:r>
            <a:rPr lang="en-US" sz="1400" b="1" dirty="0" smtClean="0">
              <a:solidFill>
                <a:schemeClr val="tx1"/>
              </a:solidFill>
            </a:rPr>
            <a:t>Track Restoration Accomplishments</a:t>
          </a:r>
        </a:p>
      </dgm:t>
    </dgm:pt>
    <dgm:pt modelId="{210463FE-3190-421E-9D42-2875C6C18A9D}" type="parTrans" cxnId="{E8636357-0065-4732-9264-0AF6ECD0B8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0A889E-38F9-44B7-8984-06C4E8FBDA8A}" type="sibTrans" cxnId="{E8636357-0065-4732-9264-0AF6ECD0B818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507BD6-5307-4A65-AEB1-09CE3CB92659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F</a:t>
          </a:r>
        </a:p>
        <a:p>
          <a:r>
            <a:rPr lang="en-US" sz="1400" b="1" dirty="0" smtClean="0">
              <a:solidFill>
                <a:schemeClr val="tx1"/>
              </a:solidFill>
            </a:rPr>
            <a:t>Monitor and Verification</a:t>
          </a:r>
        </a:p>
      </dgm:t>
    </dgm:pt>
    <dgm:pt modelId="{582AC049-960A-4D62-B855-F5EB0A934BDC}" type="parTrans" cxnId="{1A3C4AE6-B8B0-417F-869A-AB7BDB8E01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0216E6-2443-4D63-8CF0-7F777D430B91}" type="sibTrans" cxnId="{1A3C4AE6-B8B0-417F-869A-AB7BDB8E0181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E7E6D-9827-4D1E-892D-A7C1CD084FE2}">
      <dgm:prSet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B</a:t>
          </a:r>
        </a:p>
        <a:p>
          <a:r>
            <a:rPr lang="en-US" sz="1400" b="1" dirty="0" smtClean="0">
              <a:solidFill>
                <a:schemeClr val="tx1"/>
              </a:solidFill>
            </a:rPr>
            <a:t>Prioritize </a:t>
          </a:r>
          <a:r>
            <a:rPr lang="en-US" sz="1400" b="1" u="none" dirty="0" smtClean="0">
              <a:solidFill>
                <a:schemeClr val="tx1"/>
              </a:solidFill>
            </a:rPr>
            <a:t>Watersheds</a:t>
          </a:r>
          <a:r>
            <a:rPr lang="en-US" sz="1400" b="1" dirty="0" smtClean="0">
              <a:solidFill>
                <a:schemeClr val="tx1"/>
              </a:solidFill>
            </a:rPr>
            <a:t> for Restoration</a:t>
          </a:r>
        </a:p>
      </dgm:t>
    </dgm:pt>
    <dgm:pt modelId="{EB078311-1114-4AA4-A59E-B51E97E87E7B}" type="sibTrans" cxnId="{E8373073-4FA8-4685-96E4-D2320180A092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A5CB3A-463B-47D8-972D-9C6BCDCDAD2E}" type="parTrans" cxnId="{E8373073-4FA8-4685-96E4-D2320180A0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C85B09-EB67-4B34-A993-82F6FC2AF394}" type="pres">
      <dgm:prSet presAssocID="{FDE282C0-2826-4412-820F-DFEB3E87E2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A77696-1655-4D08-98E2-28853A1561C9}" type="pres">
      <dgm:prSet presAssocID="{E13684C4-57F5-4C7F-9989-9FC5C131823A}" presName="node" presStyleLbl="node1" presStyleIdx="0" presStyleCnt="6" custScaleX="127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B66A4-CA73-4F88-8494-F04B2AF16627}" type="pres">
      <dgm:prSet presAssocID="{E13684C4-57F5-4C7F-9989-9FC5C131823A}" presName="spNode" presStyleCnt="0"/>
      <dgm:spPr/>
    </dgm:pt>
    <dgm:pt modelId="{247AB6B3-FCAA-4B09-AEC4-B4B0624ABD30}" type="pres">
      <dgm:prSet presAssocID="{0E1CC5E8-E81D-4808-83A3-4A1CC282847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8E061C9-CEB7-41EF-8055-610C00A4EE16}" type="pres">
      <dgm:prSet presAssocID="{323E7E6D-9827-4D1E-892D-A7C1CD084FE2}" presName="node" presStyleLbl="node1" presStyleIdx="1" presStyleCnt="6" custScaleX="122902" custRadScaleRad="103309" custRadScaleInc="18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A3F9-B728-4313-AE30-3439BBF69535}" type="pres">
      <dgm:prSet presAssocID="{323E7E6D-9827-4D1E-892D-A7C1CD084FE2}" presName="spNode" presStyleCnt="0"/>
      <dgm:spPr/>
    </dgm:pt>
    <dgm:pt modelId="{4A09FC7A-93B3-4E81-940F-6A9BAEC7DD42}" type="pres">
      <dgm:prSet presAssocID="{EB078311-1114-4AA4-A59E-B51E97E87E7B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F5EE41B-0C88-4771-B0E7-E2B1C06100A1}" type="pres">
      <dgm:prSet presAssocID="{B2F03A5C-E2B6-46D2-BA0A-18C34A627634}" presName="node" presStyleLbl="node1" presStyleIdx="2" presStyleCnt="6" custScaleX="123948" custRadScaleRad="106028" custRadScaleInc="-51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509AE-2333-41FF-9695-BE8726A70D2B}" type="pres">
      <dgm:prSet presAssocID="{B2F03A5C-E2B6-46D2-BA0A-18C34A627634}" presName="spNode" presStyleCnt="0"/>
      <dgm:spPr/>
    </dgm:pt>
    <dgm:pt modelId="{B0704FEA-BB00-406F-9EB6-FB1FB13F7596}" type="pres">
      <dgm:prSet presAssocID="{E61A989A-BAAF-44C3-A898-47436D2B0E7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4530827-631A-4F9E-859A-F83F03FC69FA}" type="pres">
      <dgm:prSet presAssocID="{E11D872C-AA6C-4A95-9FF7-79E044A490FE}" presName="node" presStyleLbl="node1" presStyleIdx="3" presStyleCnt="6" custScaleX="129389" custRadScaleRad="97107" custRadScaleInc="-8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630C2-BE0E-41DB-9C0C-5A28CCE84371}" type="pres">
      <dgm:prSet presAssocID="{E11D872C-AA6C-4A95-9FF7-79E044A490FE}" presName="spNode" presStyleCnt="0"/>
      <dgm:spPr/>
    </dgm:pt>
    <dgm:pt modelId="{9AE651CB-16BC-41AE-AEA3-12D310A2B74A}" type="pres">
      <dgm:prSet presAssocID="{744E7021-FE1A-4CF3-9BEC-EAA8F4B0099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108041B-A2F0-4E42-9C42-E6E1AE8BD4CB}" type="pres">
      <dgm:prSet presAssocID="{5607A4FC-AC94-453C-B46E-2097362589E5}" presName="node" presStyleLbl="node1" presStyleIdx="4" presStyleCnt="6" custScaleX="144916" custRadScaleRad="98844" custRadScaleInc="43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15CB6-2DC7-4CE9-9FA5-1920B8962B89}" type="pres">
      <dgm:prSet presAssocID="{5607A4FC-AC94-453C-B46E-2097362589E5}" presName="spNode" presStyleCnt="0"/>
      <dgm:spPr/>
    </dgm:pt>
    <dgm:pt modelId="{50556B5F-55B7-4720-89FD-BC56C9EBB4AE}" type="pres">
      <dgm:prSet presAssocID="{7B0A889E-38F9-44B7-8984-06C4E8FBDA8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BE244BD-02D3-489D-A505-6B1B811D547C}" type="pres">
      <dgm:prSet presAssocID="{1B507BD6-5307-4A65-AEB1-09CE3CB92659}" presName="node" presStyleLbl="node1" presStyleIdx="5" presStyleCnt="6" custScaleX="135698" custRadScaleRad="101106" custRadScaleInc="-15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7878B-5A26-4B17-8BC6-D8389EBB5069}" type="pres">
      <dgm:prSet presAssocID="{1B507BD6-5307-4A65-AEB1-09CE3CB92659}" presName="spNode" presStyleCnt="0"/>
      <dgm:spPr/>
    </dgm:pt>
    <dgm:pt modelId="{43A70599-652E-4D79-BF91-5D005D47AD7D}" type="pres">
      <dgm:prSet presAssocID="{070216E6-2443-4D63-8CF0-7F777D430B91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BC192DA1-2BD8-4B63-8503-85D36435FE62}" type="presOf" srcId="{0E1CC5E8-E81D-4808-83A3-4A1CC2828470}" destId="{247AB6B3-FCAA-4B09-AEC4-B4B0624ABD30}" srcOrd="0" destOrd="0" presId="urn:microsoft.com/office/officeart/2005/8/layout/cycle5"/>
    <dgm:cxn modelId="{B176412D-00EE-4719-820D-5A023F44414A}" type="presOf" srcId="{323E7E6D-9827-4D1E-892D-A7C1CD084FE2}" destId="{D8E061C9-CEB7-41EF-8055-610C00A4EE16}" srcOrd="0" destOrd="0" presId="urn:microsoft.com/office/officeart/2005/8/layout/cycle5"/>
    <dgm:cxn modelId="{6CF5C6A0-526E-4B52-9D04-913746E1081E}" type="presOf" srcId="{7B0A889E-38F9-44B7-8984-06C4E8FBDA8A}" destId="{50556B5F-55B7-4720-89FD-BC56C9EBB4AE}" srcOrd="0" destOrd="0" presId="urn:microsoft.com/office/officeart/2005/8/layout/cycle5"/>
    <dgm:cxn modelId="{46D316F4-7E69-4E5A-8C40-9EB7662EB5A0}" type="presOf" srcId="{E11D872C-AA6C-4A95-9FF7-79E044A490FE}" destId="{54530827-631A-4F9E-859A-F83F03FC69FA}" srcOrd="0" destOrd="0" presId="urn:microsoft.com/office/officeart/2005/8/layout/cycle5"/>
    <dgm:cxn modelId="{ACF8AF3D-8C46-4075-BAEA-4549B9CF9F49}" srcId="{FDE282C0-2826-4412-820F-DFEB3E87E27D}" destId="{B2F03A5C-E2B6-46D2-BA0A-18C34A627634}" srcOrd="2" destOrd="0" parTransId="{B69AD0B7-CB90-4174-8136-EC4D77A971B2}" sibTransId="{E61A989A-BAAF-44C3-A898-47436D2B0E7F}"/>
    <dgm:cxn modelId="{AD8D9612-65A7-4793-98C2-F1F73082E590}" type="presOf" srcId="{070216E6-2443-4D63-8CF0-7F777D430B91}" destId="{43A70599-652E-4D79-BF91-5D005D47AD7D}" srcOrd="0" destOrd="0" presId="urn:microsoft.com/office/officeart/2005/8/layout/cycle5"/>
    <dgm:cxn modelId="{DA69DA0D-4522-4EE2-965C-E34679CF5670}" type="presOf" srcId="{E13684C4-57F5-4C7F-9989-9FC5C131823A}" destId="{46A77696-1655-4D08-98E2-28853A1561C9}" srcOrd="0" destOrd="0" presId="urn:microsoft.com/office/officeart/2005/8/layout/cycle5"/>
    <dgm:cxn modelId="{E8373073-4FA8-4685-96E4-D2320180A092}" srcId="{FDE282C0-2826-4412-820F-DFEB3E87E27D}" destId="{323E7E6D-9827-4D1E-892D-A7C1CD084FE2}" srcOrd="1" destOrd="0" parTransId="{3CA5CB3A-463B-47D8-972D-9C6BCDCDAD2E}" sibTransId="{EB078311-1114-4AA4-A59E-B51E97E87E7B}"/>
    <dgm:cxn modelId="{2058FD7E-09A9-4E3A-9F84-2D8B19D7188B}" type="presOf" srcId="{FDE282C0-2826-4412-820F-DFEB3E87E27D}" destId="{79C85B09-EB67-4B34-A993-82F6FC2AF394}" srcOrd="0" destOrd="0" presId="urn:microsoft.com/office/officeart/2005/8/layout/cycle5"/>
    <dgm:cxn modelId="{AC91386D-C1E6-4DDB-81FA-DE8AF2A4C569}" type="presOf" srcId="{E61A989A-BAAF-44C3-A898-47436D2B0E7F}" destId="{B0704FEA-BB00-406F-9EB6-FB1FB13F7596}" srcOrd="0" destOrd="0" presId="urn:microsoft.com/office/officeart/2005/8/layout/cycle5"/>
    <dgm:cxn modelId="{88C74717-8223-4699-BDB3-5374161A06ED}" type="presOf" srcId="{744E7021-FE1A-4CF3-9BEC-EAA8F4B00991}" destId="{9AE651CB-16BC-41AE-AEA3-12D310A2B74A}" srcOrd="0" destOrd="0" presId="urn:microsoft.com/office/officeart/2005/8/layout/cycle5"/>
    <dgm:cxn modelId="{E8636357-0065-4732-9264-0AF6ECD0B818}" srcId="{FDE282C0-2826-4412-820F-DFEB3E87E27D}" destId="{5607A4FC-AC94-453C-B46E-2097362589E5}" srcOrd="4" destOrd="0" parTransId="{210463FE-3190-421E-9D42-2875C6C18A9D}" sibTransId="{7B0A889E-38F9-44B7-8984-06C4E8FBDA8A}"/>
    <dgm:cxn modelId="{CF7D19F5-0CCF-401B-A610-C6CBDB7B5EF7}" srcId="{FDE282C0-2826-4412-820F-DFEB3E87E27D}" destId="{E11D872C-AA6C-4A95-9FF7-79E044A490FE}" srcOrd="3" destOrd="0" parTransId="{B4B7E8F3-8FD9-4DB7-87C6-B9067CEA915F}" sibTransId="{744E7021-FE1A-4CF3-9BEC-EAA8F4B00991}"/>
    <dgm:cxn modelId="{1A3C4AE6-B8B0-417F-869A-AB7BDB8E0181}" srcId="{FDE282C0-2826-4412-820F-DFEB3E87E27D}" destId="{1B507BD6-5307-4A65-AEB1-09CE3CB92659}" srcOrd="5" destOrd="0" parTransId="{582AC049-960A-4D62-B855-F5EB0A934BDC}" sibTransId="{070216E6-2443-4D63-8CF0-7F777D430B91}"/>
    <dgm:cxn modelId="{4EEA474D-FE10-4539-BFC0-8776421CB704}" type="presOf" srcId="{B2F03A5C-E2B6-46D2-BA0A-18C34A627634}" destId="{EF5EE41B-0C88-4771-B0E7-E2B1C06100A1}" srcOrd="0" destOrd="0" presId="urn:microsoft.com/office/officeart/2005/8/layout/cycle5"/>
    <dgm:cxn modelId="{4B12A2F0-86BC-4600-9E45-165E0209F874}" type="presOf" srcId="{5607A4FC-AC94-453C-B46E-2097362589E5}" destId="{F108041B-A2F0-4E42-9C42-E6E1AE8BD4CB}" srcOrd="0" destOrd="0" presId="urn:microsoft.com/office/officeart/2005/8/layout/cycle5"/>
    <dgm:cxn modelId="{7268BC85-D8C6-4D1F-9C1E-9BC8B49D5A8F}" type="presOf" srcId="{1B507BD6-5307-4A65-AEB1-09CE3CB92659}" destId="{ABE244BD-02D3-489D-A505-6B1B811D547C}" srcOrd="0" destOrd="0" presId="urn:microsoft.com/office/officeart/2005/8/layout/cycle5"/>
    <dgm:cxn modelId="{DAE7DB09-482F-4407-97BC-80584784D18E}" srcId="{FDE282C0-2826-4412-820F-DFEB3E87E27D}" destId="{E13684C4-57F5-4C7F-9989-9FC5C131823A}" srcOrd="0" destOrd="0" parTransId="{1652789F-BD04-4780-AB45-A5D77A7BE3A6}" sibTransId="{0E1CC5E8-E81D-4808-83A3-4A1CC2828470}"/>
    <dgm:cxn modelId="{DEA52E2E-EC25-4FD3-813B-F1F6C96257B9}" type="presOf" srcId="{EB078311-1114-4AA4-A59E-B51E97E87E7B}" destId="{4A09FC7A-93B3-4E81-940F-6A9BAEC7DD42}" srcOrd="0" destOrd="0" presId="urn:microsoft.com/office/officeart/2005/8/layout/cycle5"/>
    <dgm:cxn modelId="{52BE9E93-0141-46E7-80AB-F50340A23F88}" type="presParOf" srcId="{79C85B09-EB67-4B34-A993-82F6FC2AF394}" destId="{46A77696-1655-4D08-98E2-28853A1561C9}" srcOrd="0" destOrd="0" presId="urn:microsoft.com/office/officeart/2005/8/layout/cycle5"/>
    <dgm:cxn modelId="{9792FDB2-C45B-40D1-B5DC-033034CD7368}" type="presParOf" srcId="{79C85B09-EB67-4B34-A993-82F6FC2AF394}" destId="{A32B66A4-CA73-4F88-8494-F04B2AF16627}" srcOrd="1" destOrd="0" presId="urn:microsoft.com/office/officeart/2005/8/layout/cycle5"/>
    <dgm:cxn modelId="{39E238AB-ECAE-45E1-BA08-1AEC9C3DE15A}" type="presParOf" srcId="{79C85B09-EB67-4B34-A993-82F6FC2AF394}" destId="{247AB6B3-FCAA-4B09-AEC4-B4B0624ABD30}" srcOrd="2" destOrd="0" presId="urn:microsoft.com/office/officeart/2005/8/layout/cycle5"/>
    <dgm:cxn modelId="{1D8D4ED4-C38B-4C73-B313-1D0EAC838D6C}" type="presParOf" srcId="{79C85B09-EB67-4B34-A993-82F6FC2AF394}" destId="{D8E061C9-CEB7-41EF-8055-610C00A4EE16}" srcOrd="3" destOrd="0" presId="urn:microsoft.com/office/officeart/2005/8/layout/cycle5"/>
    <dgm:cxn modelId="{51ADD398-5D11-493C-9BAC-C95623C9A5B3}" type="presParOf" srcId="{79C85B09-EB67-4B34-A993-82F6FC2AF394}" destId="{E75DA3F9-B728-4313-AE30-3439BBF69535}" srcOrd="4" destOrd="0" presId="urn:microsoft.com/office/officeart/2005/8/layout/cycle5"/>
    <dgm:cxn modelId="{F43A8B9B-5EB5-414E-AF4B-F7F4B946B6D3}" type="presParOf" srcId="{79C85B09-EB67-4B34-A993-82F6FC2AF394}" destId="{4A09FC7A-93B3-4E81-940F-6A9BAEC7DD42}" srcOrd="5" destOrd="0" presId="urn:microsoft.com/office/officeart/2005/8/layout/cycle5"/>
    <dgm:cxn modelId="{6FAEDF7F-4B38-40F8-8009-F1AB375D5327}" type="presParOf" srcId="{79C85B09-EB67-4B34-A993-82F6FC2AF394}" destId="{EF5EE41B-0C88-4771-B0E7-E2B1C06100A1}" srcOrd="6" destOrd="0" presId="urn:microsoft.com/office/officeart/2005/8/layout/cycle5"/>
    <dgm:cxn modelId="{CB61AAF0-8B8E-4B8B-AE23-A00DC8805607}" type="presParOf" srcId="{79C85B09-EB67-4B34-A993-82F6FC2AF394}" destId="{CB9509AE-2333-41FF-9695-BE8726A70D2B}" srcOrd="7" destOrd="0" presId="urn:microsoft.com/office/officeart/2005/8/layout/cycle5"/>
    <dgm:cxn modelId="{40FF2666-FD85-4BE5-8D27-86CF89F6A5FF}" type="presParOf" srcId="{79C85B09-EB67-4B34-A993-82F6FC2AF394}" destId="{B0704FEA-BB00-406F-9EB6-FB1FB13F7596}" srcOrd="8" destOrd="0" presId="urn:microsoft.com/office/officeart/2005/8/layout/cycle5"/>
    <dgm:cxn modelId="{7150ECEF-FA89-4B71-AEAC-0A336E53D470}" type="presParOf" srcId="{79C85B09-EB67-4B34-A993-82F6FC2AF394}" destId="{54530827-631A-4F9E-859A-F83F03FC69FA}" srcOrd="9" destOrd="0" presId="urn:microsoft.com/office/officeart/2005/8/layout/cycle5"/>
    <dgm:cxn modelId="{D658B680-D9BB-4560-8A2C-7A629CE7ABE1}" type="presParOf" srcId="{79C85B09-EB67-4B34-A993-82F6FC2AF394}" destId="{1DD630C2-BE0E-41DB-9C0C-5A28CCE84371}" srcOrd="10" destOrd="0" presId="urn:microsoft.com/office/officeart/2005/8/layout/cycle5"/>
    <dgm:cxn modelId="{7D6B3775-AA6D-47D5-9487-C937FB942253}" type="presParOf" srcId="{79C85B09-EB67-4B34-A993-82F6FC2AF394}" destId="{9AE651CB-16BC-41AE-AEA3-12D310A2B74A}" srcOrd="11" destOrd="0" presId="urn:microsoft.com/office/officeart/2005/8/layout/cycle5"/>
    <dgm:cxn modelId="{046BE15B-59CA-4597-93B5-90D3A4F6E0D9}" type="presParOf" srcId="{79C85B09-EB67-4B34-A993-82F6FC2AF394}" destId="{F108041B-A2F0-4E42-9C42-E6E1AE8BD4CB}" srcOrd="12" destOrd="0" presId="urn:microsoft.com/office/officeart/2005/8/layout/cycle5"/>
    <dgm:cxn modelId="{A9A99007-00A5-406D-9B89-66CFF3983595}" type="presParOf" srcId="{79C85B09-EB67-4B34-A993-82F6FC2AF394}" destId="{16D15CB6-2DC7-4CE9-9FA5-1920B8962B89}" srcOrd="13" destOrd="0" presId="urn:microsoft.com/office/officeart/2005/8/layout/cycle5"/>
    <dgm:cxn modelId="{F033FC03-A366-49EE-ACA2-0A44557A7332}" type="presParOf" srcId="{79C85B09-EB67-4B34-A993-82F6FC2AF394}" destId="{50556B5F-55B7-4720-89FD-BC56C9EBB4AE}" srcOrd="14" destOrd="0" presId="urn:microsoft.com/office/officeart/2005/8/layout/cycle5"/>
    <dgm:cxn modelId="{EF57E30D-440D-4EA8-ABE1-8A0B988A687D}" type="presParOf" srcId="{79C85B09-EB67-4B34-A993-82F6FC2AF394}" destId="{ABE244BD-02D3-489D-A505-6B1B811D547C}" srcOrd="15" destOrd="0" presId="urn:microsoft.com/office/officeart/2005/8/layout/cycle5"/>
    <dgm:cxn modelId="{F6F8010C-FF5C-4B2D-A059-D76C84C99822}" type="presParOf" srcId="{79C85B09-EB67-4B34-A993-82F6FC2AF394}" destId="{B247878B-5A26-4B17-8BC6-D8389EBB5069}" srcOrd="16" destOrd="0" presId="urn:microsoft.com/office/officeart/2005/8/layout/cycle5"/>
    <dgm:cxn modelId="{DA90CB0B-D348-40EC-AF1D-94C21FAC5FB2}" type="presParOf" srcId="{79C85B09-EB67-4B34-A993-82F6FC2AF394}" destId="{43A70599-652E-4D79-BF91-5D005D47AD7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282C0-2826-4412-820F-DFEB3E87E27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684C4-57F5-4C7F-9989-9FC5C131823A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A</a:t>
          </a:r>
        </a:p>
        <a:p>
          <a:r>
            <a:rPr lang="en-US" sz="1400" b="1" dirty="0" smtClean="0">
              <a:solidFill>
                <a:schemeClr val="tx1"/>
              </a:solidFill>
            </a:rPr>
            <a:t>Classify Watershed Condition</a:t>
          </a:r>
        </a:p>
      </dgm:t>
    </dgm:pt>
    <dgm:pt modelId="{1652789F-BD04-4780-AB45-A5D77A7BE3A6}" type="parTrans" cxnId="{DAE7DB09-482F-4407-97BC-80584784D1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1CC5E8-E81D-4808-83A3-4A1CC2828470}" type="sibTrans" cxnId="{DAE7DB09-482F-4407-97BC-80584784D18E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F03A5C-E2B6-46D2-BA0A-18C34A627634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C</a:t>
          </a:r>
        </a:p>
        <a:p>
          <a:r>
            <a:rPr lang="en-US" sz="1400" b="1" dirty="0" smtClean="0">
              <a:solidFill>
                <a:schemeClr val="tx1"/>
              </a:solidFill>
            </a:rPr>
            <a:t>Develop Watershed Action Plans</a:t>
          </a:r>
        </a:p>
      </dgm:t>
    </dgm:pt>
    <dgm:pt modelId="{B69AD0B7-CB90-4174-8136-EC4D77A971B2}" type="parTrans" cxnId="{ACF8AF3D-8C46-4075-BAEA-4549B9CF9F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1A989A-BAAF-44C3-A898-47436D2B0E7F}" type="sibTrans" cxnId="{ACF8AF3D-8C46-4075-BAEA-4549B9CF9F49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1D872C-AA6C-4A95-9FF7-79E044A490FE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D</a:t>
          </a:r>
        </a:p>
        <a:p>
          <a:r>
            <a:rPr lang="en-US" sz="1400" b="1" dirty="0" smtClean="0">
              <a:solidFill>
                <a:schemeClr val="tx1"/>
              </a:solidFill>
            </a:rPr>
            <a:t>Implement Integrated Projects</a:t>
          </a:r>
        </a:p>
      </dgm:t>
    </dgm:pt>
    <dgm:pt modelId="{B4B7E8F3-8FD9-4DB7-87C6-B9067CEA915F}" type="parTrans" cxnId="{CF7D19F5-0CCF-401B-A610-C6CBDB7B5E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4E7021-FE1A-4CF3-9BEC-EAA8F4B00991}" type="sibTrans" cxnId="{CF7D19F5-0CCF-401B-A610-C6CBDB7B5EF7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07A4FC-AC94-453C-B46E-2097362589E5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E</a:t>
          </a:r>
        </a:p>
        <a:p>
          <a:r>
            <a:rPr lang="en-US" sz="1400" b="1" dirty="0" smtClean="0">
              <a:solidFill>
                <a:schemeClr val="tx1"/>
              </a:solidFill>
            </a:rPr>
            <a:t>Track Restoration Accomplishments</a:t>
          </a:r>
        </a:p>
      </dgm:t>
    </dgm:pt>
    <dgm:pt modelId="{210463FE-3190-421E-9D42-2875C6C18A9D}" type="parTrans" cxnId="{E8636357-0065-4732-9264-0AF6ECD0B8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0A889E-38F9-44B7-8984-06C4E8FBDA8A}" type="sibTrans" cxnId="{E8636357-0065-4732-9264-0AF6ECD0B818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507BD6-5307-4A65-AEB1-09CE3CB92659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F</a:t>
          </a:r>
        </a:p>
        <a:p>
          <a:r>
            <a:rPr lang="en-US" sz="1400" b="1" dirty="0" smtClean="0">
              <a:solidFill>
                <a:schemeClr val="tx1"/>
              </a:solidFill>
            </a:rPr>
            <a:t>Monitor and Verification</a:t>
          </a:r>
        </a:p>
      </dgm:t>
    </dgm:pt>
    <dgm:pt modelId="{582AC049-960A-4D62-B855-F5EB0A934BDC}" type="parTrans" cxnId="{1A3C4AE6-B8B0-417F-869A-AB7BDB8E01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0216E6-2443-4D63-8CF0-7F777D430B91}" type="sibTrans" cxnId="{1A3C4AE6-B8B0-417F-869A-AB7BDB8E0181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E7E6D-9827-4D1E-892D-A7C1CD084FE2}">
      <dgm:prSet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B</a:t>
          </a:r>
        </a:p>
        <a:p>
          <a:r>
            <a:rPr lang="en-US" sz="1400" b="1" dirty="0" smtClean="0">
              <a:solidFill>
                <a:schemeClr val="tx1"/>
              </a:solidFill>
            </a:rPr>
            <a:t>Prioritize </a:t>
          </a:r>
          <a:r>
            <a:rPr lang="en-US" sz="1400" b="1" u="none" dirty="0" smtClean="0">
              <a:solidFill>
                <a:schemeClr val="tx1"/>
              </a:solidFill>
            </a:rPr>
            <a:t>Watersheds</a:t>
          </a:r>
          <a:r>
            <a:rPr lang="en-US" sz="1400" b="1" dirty="0" smtClean="0">
              <a:solidFill>
                <a:schemeClr val="tx1"/>
              </a:solidFill>
            </a:rPr>
            <a:t> for Restoration</a:t>
          </a:r>
        </a:p>
      </dgm:t>
    </dgm:pt>
    <dgm:pt modelId="{EB078311-1114-4AA4-A59E-B51E97E87E7B}" type="sibTrans" cxnId="{E8373073-4FA8-4685-96E4-D2320180A092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A5CB3A-463B-47D8-972D-9C6BCDCDAD2E}" type="parTrans" cxnId="{E8373073-4FA8-4685-96E4-D2320180A0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C85B09-EB67-4B34-A993-82F6FC2AF394}" type="pres">
      <dgm:prSet presAssocID="{FDE282C0-2826-4412-820F-DFEB3E87E2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A77696-1655-4D08-98E2-28853A1561C9}" type="pres">
      <dgm:prSet presAssocID="{E13684C4-57F5-4C7F-9989-9FC5C131823A}" presName="node" presStyleLbl="node1" presStyleIdx="0" presStyleCnt="6" custScaleX="127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B66A4-CA73-4F88-8494-F04B2AF16627}" type="pres">
      <dgm:prSet presAssocID="{E13684C4-57F5-4C7F-9989-9FC5C131823A}" presName="spNode" presStyleCnt="0"/>
      <dgm:spPr/>
    </dgm:pt>
    <dgm:pt modelId="{247AB6B3-FCAA-4B09-AEC4-B4B0624ABD30}" type="pres">
      <dgm:prSet presAssocID="{0E1CC5E8-E81D-4808-83A3-4A1CC282847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8E061C9-CEB7-41EF-8055-610C00A4EE16}" type="pres">
      <dgm:prSet presAssocID="{323E7E6D-9827-4D1E-892D-A7C1CD084FE2}" presName="node" presStyleLbl="node1" presStyleIdx="1" presStyleCnt="6" custScaleX="122902" custRadScaleRad="103309" custRadScaleInc="18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A3F9-B728-4313-AE30-3439BBF69535}" type="pres">
      <dgm:prSet presAssocID="{323E7E6D-9827-4D1E-892D-A7C1CD084FE2}" presName="spNode" presStyleCnt="0"/>
      <dgm:spPr/>
    </dgm:pt>
    <dgm:pt modelId="{4A09FC7A-93B3-4E81-940F-6A9BAEC7DD42}" type="pres">
      <dgm:prSet presAssocID="{EB078311-1114-4AA4-A59E-B51E97E87E7B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F5EE41B-0C88-4771-B0E7-E2B1C06100A1}" type="pres">
      <dgm:prSet presAssocID="{B2F03A5C-E2B6-46D2-BA0A-18C34A627634}" presName="node" presStyleLbl="node1" presStyleIdx="2" presStyleCnt="6" custScaleX="123948" custRadScaleRad="106028" custRadScaleInc="-51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509AE-2333-41FF-9695-BE8726A70D2B}" type="pres">
      <dgm:prSet presAssocID="{B2F03A5C-E2B6-46D2-BA0A-18C34A627634}" presName="spNode" presStyleCnt="0"/>
      <dgm:spPr/>
    </dgm:pt>
    <dgm:pt modelId="{B0704FEA-BB00-406F-9EB6-FB1FB13F7596}" type="pres">
      <dgm:prSet presAssocID="{E61A989A-BAAF-44C3-A898-47436D2B0E7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4530827-631A-4F9E-859A-F83F03FC69FA}" type="pres">
      <dgm:prSet presAssocID="{E11D872C-AA6C-4A95-9FF7-79E044A490FE}" presName="node" presStyleLbl="node1" presStyleIdx="3" presStyleCnt="6" custScaleX="129389" custRadScaleRad="97107" custRadScaleInc="-8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630C2-BE0E-41DB-9C0C-5A28CCE84371}" type="pres">
      <dgm:prSet presAssocID="{E11D872C-AA6C-4A95-9FF7-79E044A490FE}" presName="spNode" presStyleCnt="0"/>
      <dgm:spPr/>
    </dgm:pt>
    <dgm:pt modelId="{9AE651CB-16BC-41AE-AEA3-12D310A2B74A}" type="pres">
      <dgm:prSet presAssocID="{744E7021-FE1A-4CF3-9BEC-EAA8F4B0099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108041B-A2F0-4E42-9C42-E6E1AE8BD4CB}" type="pres">
      <dgm:prSet presAssocID="{5607A4FC-AC94-453C-B46E-2097362589E5}" presName="node" presStyleLbl="node1" presStyleIdx="4" presStyleCnt="6" custScaleX="144916" custRadScaleRad="98844" custRadScaleInc="43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15CB6-2DC7-4CE9-9FA5-1920B8962B89}" type="pres">
      <dgm:prSet presAssocID="{5607A4FC-AC94-453C-B46E-2097362589E5}" presName="spNode" presStyleCnt="0"/>
      <dgm:spPr/>
    </dgm:pt>
    <dgm:pt modelId="{50556B5F-55B7-4720-89FD-BC56C9EBB4AE}" type="pres">
      <dgm:prSet presAssocID="{7B0A889E-38F9-44B7-8984-06C4E8FBDA8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BE244BD-02D3-489D-A505-6B1B811D547C}" type="pres">
      <dgm:prSet presAssocID="{1B507BD6-5307-4A65-AEB1-09CE3CB92659}" presName="node" presStyleLbl="node1" presStyleIdx="5" presStyleCnt="6" custScaleX="135698" custRadScaleRad="101106" custRadScaleInc="-15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7878B-5A26-4B17-8BC6-D8389EBB5069}" type="pres">
      <dgm:prSet presAssocID="{1B507BD6-5307-4A65-AEB1-09CE3CB92659}" presName="spNode" presStyleCnt="0"/>
      <dgm:spPr/>
    </dgm:pt>
    <dgm:pt modelId="{43A70599-652E-4D79-BF91-5D005D47AD7D}" type="pres">
      <dgm:prSet presAssocID="{070216E6-2443-4D63-8CF0-7F777D430B91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2867D2F6-31FB-47BA-B4DA-65708AD4C230}" type="presOf" srcId="{EB078311-1114-4AA4-A59E-B51E97E87E7B}" destId="{4A09FC7A-93B3-4E81-940F-6A9BAEC7DD42}" srcOrd="0" destOrd="0" presId="urn:microsoft.com/office/officeart/2005/8/layout/cycle5"/>
    <dgm:cxn modelId="{8B87E7DF-7CA2-45EF-B0B9-2CCC6C9101E9}" type="presOf" srcId="{FDE282C0-2826-4412-820F-DFEB3E87E27D}" destId="{79C85B09-EB67-4B34-A993-82F6FC2AF394}" srcOrd="0" destOrd="0" presId="urn:microsoft.com/office/officeart/2005/8/layout/cycle5"/>
    <dgm:cxn modelId="{ACF8AF3D-8C46-4075-BAEA-4549B9CF9F49}" srcId="{FDE282C0-2826-4412-820F-DFEB3E87E27D}" destId="{B2F03A5C-E2B6-46D2-BA0A-18C34A627634}" srcOrd="2" destOrd="0" parTransId="{B69AD0B7-CB90-4174-8136-EC4D77A971B2}" sibTransId="{E61A989A-BAAF-44C3-A898-47436D2B0E7F}"/>
    <dgm:cxn modelId="{1FAE0DC4-161A-46B2-A8CE-234B537C7D19}" type="presOf" srcId="{070216E6-2443-4D63-8CF0-7F777D430B91}" destId="{43A70599-652E-4D79-BF91-5D005D47AD7D}" srcOrd="0" destOrd="0" presId="urn:microsoft.com/office/officeart/2005/8/layout/cycle5"/>
    <dgm:cxn modelId="{70B1C72C-2384-4CE9-9512-AAE20D3936A9}" type="presOf" srcId="{323E7E6D-9827-4D1E-892D-A7C1CD084FE2}" destId="{D8E061C9-CEB7-41EF-8055-610C00A4EE16}" srcOrd="0" destOrd="0" presId="urn:microsoft.com/office/officeart/2005/8/layout/cycle5"/>
    <dgm:cxn modelId="{E8373073-4FA8-4685-96E4-D2320180A092}" srcId="{FDE282C0-2826-4412-820F-DFEB3E87E27D}" destId="{323E7E6D-9827-4D1E-892D-A7C1CD084FE2}" srcOrd="1" destOrd="0" parTransId="{3CA5CB3A-463B-47D8-972D-9C6BCDCDAD2E}" sibTransId="{EB078311-1114-4AA4-A59E-B51E97E87E7B}"/>
    <dgm:cxn modelId="{74B93C9B-9B6F-4A9E-9989-E0D34806F1DB}" type="presOf" srcId="{744E7021-FE1A-4CF3-9BEC-EAA8F4B00991}" destId="{9AE651CB-16BC-41AE-AEA3-12D310A2B74A}" srcOrd="0" destOrd="0" presId="urn:microsoft.com/office/officeart/2005/8/layout/cycle5"/>
    <dgm:cxn modelId="{E8636357-0065-4732-9264-0AF6ECD0B818}" srcId="{FDE282C0-2826-4412-820F-DFEB3E87E27D}" destId="{5607A4FC-AC94-453C-B46E-2097362589E5}" srcOrd="4" destOrd="0" parTransId="{210463FE-3190-421E-9D42-2875C6C18A9D}" sibTransId="{7B0A889E-38F9-44B7-8984-06C4E8FBDA8A}"/>
    <dgm:cxn modelId="{24BA1B5E-7A11-415B-BB89-672B0EEB5FE3}" type="presOf" srcId="{1B507BD6-5307-4A65-AEB1-09CE3CB92659}" destId="{ABE244BD-02D3-489D-A505-6B1B811D547C}" srcOrd="0" destOrd="0" presId="urn:microsoft.com/office/officeart/2005/8/layout/cycle5"/>
    <dgm:cxn modelId="{306441E1-4F58-4C77-AA26-5EC12334F969}" type="presOf" srcId="{E61A989A-BAAF-44C3-A898-47436D2B0E7F}" destId="{B0704FEA-BB00-406F-9EB6-FB1FB13F7596}" srcOrd="0" destOrd="0" presId="urn:microsoft.com/office/officeart/2005/8/layout/cycle5"/>
    <dgm:cxn modelId="{546BCCA2-7669-495B-AA84-F988431A45E3}" type="presOf" srcId="{E11D872C-AA6C-4A95-9FF7-79E044A490FE}" destId="{54530827-631A-4F9E-859A-F83F03FC69FA}" srcOrd="0" destOrd="0" presId="urn:microsoft.com/office/officeart/2005/8/layout/cycle5"/>
    <dgm:cxn modelId="{CF7D19F5-0CCF-401B-A610-C6CBDB7B5EF7}" srcId="{FDE282C0-2826-4412-820F-DFEB3E87E27D}" destId="{E11D872C-AA6C-4A95-9FF7-79E044A490FE}" srcOrd="3" destOrd="0" parTransId="{B4B7E8F3-8FD9-4DB7-87C6-B9067CEA915F}" sibTransId="{744E7021-FE1A-4CF3-9BEC-EAA8F4B00991}"/>
    <dgm:cxn modelId="{1A3C4AE6-B8B0-417F-869A-AB7BDB8E0181}" srcId="{FDE282C0-2826-4412-820F-DFEB3E87E27D}" destId="{1B507BD6-5307-4A65-AEB1-09CE3CB92659}" srcOrd="5" destOrd="0" parTransId="{582AC049-960A-4D62-B855-F5EB0A934BDC}" sibTransId="{070216E6-2443-4D63-8CF0-7F777D430B91}"/>
    <dgm:cxn modelId="{2E9BE4EC-84EE-42FD-948F-78F0F0A4CDF5}" type="presOf" srcId="{5607A4FC-AC94-453C-B46E-2097362589E5}" destId="{F108041B-A2F0-4E42-9C42-E6E1AE8BD4CB}" srcOrd="0" destOrd="0" presId="urn:microsoft.com/office/officeart/2005/8/layout/cycle5"/>
    <dgm:cxn modelId="{4A606EF6-0C05-4900-B45E-BA41CE8EC836}" type="presOf" srcId="{E13684C4-57F5-4C7F-9989-9FC5C131823A}" destId="{46A77696-1655-4D08-98E2-28853A1561C9}" srcOrd="0" destOrd="0" presId="urn:microsoft.com/office/officeart/2005/8/layout/cycle5"/>
    <dgm:cxn modelId="{76BC77A3-A820-4CC5-92B9-9E14DD118677}" type="presOf" srcId="{B2F03A5C-E2B6-46D2-BA0A-18C34A627634}" destId="{EF5EE41B-0C88-4771-B0E7-E2B1C06100A1}" srcOrd="0" destOrd="0" presId="urn:microsoft.com/office/officeart/2005/8/layout/cycle5"/>
    <dgm:cxn modelId="{50C8198D-C89B-4B91-AFEB-A650C9C7C719}" type="presOf" srcId="{0E1CC5E8-E81D-4808-83A3-4A1CC2828470}" destId="{247AB6B3-FCAA-4B09-AEC4-B4B0624ABD30}" srcOrd="0" destOrd="0" presId="urn:microsoft.com/office/officeart/2005/8/layout/cycle5"/>
    <dgm:cxn modelId="{DAE7DB09-482F-4407-97BC-80584784D18E}" srcId="{FDE282C0-2826-4412-820F-DFEB3E87E27D}" destId="{E13684C4-57F5-4C7F-9989-9FC5C131823A}" srcOrd="0" destOrd="0" parTransId="{1652789F-BD04-4780-AB45-A5D77A7BE3A6}" sibTransId="{0E1CC5E8-E81D-4808-83A3-4A1CC2828470}"/>
    <dgm:cxn modelId="{343C2B02-ABAD-405F-9F58-4A600F9E411A}" type="presOf" srcId="{7B0A889E-38F9-44B7-8984-06C4E8FBDA8A}" destId="{50556B5F-55B7-4720-89FD-BC56C9EBB4AE}" srcOrd="0" destOrd="0" presId="urn:microsoft.com/office/officeart/2005/8/layout/cycle5"/>
    <dgm:cxn modelId="{5BD0BEED-8F3A-481C-A60A-746375A5DB7B}" type="presParOf" srcId="{79C85B09-EB67-4B34-A993-82F6FC2AF394}" destId="{46A77696-1655-4D08-98E2-28853A1561C9}" srcOrd="0" destOrd="0" presId="urn:microsoft.com/office/officeart/2005/8/layout/cycle5"/>
    <dgm:cxn modelId="{F6697130-2B3F-45E3-B1B4-C2D1A9C292CA}" type="presParOf" srcId="{79C85B09-EB67-4B34-A993-82F6FC2AF394}" destId="{A32B66A4-CA73-4F88-8494-F04B2AF16627}" srcOrd="1" destOrd="0" presId="urn:microsoft.com/office/officeart/2005/8/layout/cycle5"/>
    <dgm:cxn modelId="{2D1D416D-60BD-4B8B-B545-5393EF7E57D0}" type="presParOf" srcId="{79C85B09-EB67-4B34-A993-82F6FC2AF394}" destId="{247AB6B3-FCAA-4B09-AEC4-B4B0624ABD30}" srcOrd="2" destOrd="0" presId="urn:microsoft.com/office/officeart/2005/8/layout/cycle5"/>
    <dgm:cxn modelId="{D9A7E7D7-6E60-40B6-B190-C9013EFB17A5}" type="presParOf" srcId="{79C85B09-EB67-4B34-A993-82F6FC2AF394}" destId="{D8E061C9-CEB7-41EF-8055-610C00A4EE16}" srcOrd="3" destOrd="0" presId="urn:microsoft.com/office/officeart/2005/8/layout/cycle5"/>
    <dgm:cxn modelId="{83800DA7-A501-4B4F-81C1-9B22502F4AD4}" type="presParOf" srcId="{79C85B09-EB67-4B34-A993-82F6FC2AF394}" destId="{E75DA3F9-B728-4313-AE30-3439BBF69535}" srcOrd="4" destOrd="0" presId="urn:microsoft.com/office/officeart/2005/8/layout/cycle5"/>
    <dgm:cxn modelId="{89C3E2C2-34E4-4109-B815-4A8839B08E62}" type="presParOf" srcId="{79C85B09-EB67-4B34-A993-82F6FC2AF394}" destId="{4A09FC7A-93B3-4E81-940F-6A9BAEC7DD42}" srcOrd="5" destOrd="0" presId="urn:microsoft.com/office/officeart/2005/8/layout/cycle5"/>
    <dgm:cxn modelId="{7C27FB0F-BA1A-4BAF-8D0E-616A91881303}" type="presParOf" srcId="{79C85B09-EB67-4B34-A993-82F6FC2AF394}" destId="{EF5EE41B-0C88-4771-B0E7-E2B1C06100A1}" srcOrd="6" destOrd="0" presId="urn:microsoft.com/office/officeart/2005/8/layout/cycle5"/>
    <dgm:cxn modelId="{58BD8211-8DF6-4018-9FB5-F0FA1F41E8A2}" type="presParOf" srcId="{79C85B09-EB67-4B34-A993-82F6FC2AF394}" destId="{CB9509AE-2333-41FF-9695-BE8726A70D2B}" srcOrd="7" destOrd="0" presId="urn:microsoft.com/office/officeart/2005/8/layout/cycle5"/>
    <dgm:cxn modelId="{59B91B1E-8416-4D1E-A1BB-2CCC89C7A365}" type="presParOf" srcId="{79C85B09-EB67-4B34-A993-82F6FC2AF394}" destId="{B0704FEA-BB00-406F-9EB6-FB1FB13F7596}" srcOrd="8" destOrd="0" presId="urn:microsoft.com/office/officeart/2005/8/layout/cycle5"/>
    <dgm:cxn modelId="{206F2ED6-B31C-4CDE-A7ED-DBB628390784}" type="presParOf" srcId="{79C85B09-EB67-4B34-A993-82F6FC2AF394}" destId="{54530827-631A-4F9E-859A-F83F03FC69FA}" srcOrd="9" destOrd="0" presId="urn:microsoft.com/office/officeart/2005/8/layout/cycle5"/>
    <dgm:cxn modelId="{78E51EE7-502E-41F5-8A83-9A069F82DA4D}" type="presParOf" srcId="{79C85B09-EB67-4B34-A993-82F6FC2AF394}" destId="{1DD630C2-BE0E-41DB-9C0C-5A28CCE84371}" srcOrd="10" destOrd="0" presId="urn:microsoft.com/office/officeart/2005/8/layout/cycle5"/>
    <dgm:cxn modelId="{B9DDAE12-13C4-4D12-B1A6-1D240DD517BA}" type="presParOf" srcId="{79C85B09-EB67-4B34-A993-82F6FC2AF394}" destId="{9AE651CB-16BC-41AE-AEA3-12D310A2B74A}" srcOrd="11" destOrd="0" presId="urn:microsoft.com/office/officeart/2005/8/layout/cycle5"/>
    <dgm:cxn modelId="{B79EEE16-BCAC-43B1-B557-D0244D8F1164}" type="presParOf" srcId="{79C85B09-EB67-4B34-A993-82F6FC2AF394}" destId="{F108041B-A2F0-4E42-9C42-E6E1AE8BD4CB}" srcOrd="12" destOrd="0" presId="urn:microsoft.com/office/officeart/2005/8/layout/cycle5"/>
    <dgm:cxn modelId="{DAA7E509-146A-454F-82B5-1D4BB90017D1}" type="presParOf" srcId="{79C85B09-EB67-4B34-A993-82F6FC2AF394}" destId="{16D15CB6-2DC7-4CE9-9FA5-1920B8962B89}" srcOrd="13" destOrd="0" presId="urn:microsoft.com/office/officeart/2005/8/layout/cycle5"/>
    <dgm:cxn modelId="{C98F87E4-98D3-41D9-839C-F1AEDD2D2705}" type="presParOf" srcId="{79C85B09-EB67-4B34-A993-82F6FC2AF394}" destId="{50556B5F-55B7-4720-89FD-BC56C9EBB4AE}" srcOrd="14" destOrd="0" presId="urn:microsoft.com/office/officeart/2005/8/layout/cycle5"/>
    <dgm:cxn modelId="{0597C5A1-2D34-4AD9-883F-2B76AB056E9A}" type="presParOf" srcId="{79C85B09-EB67-4B34-A993-82F6FC2AF394}" destId="{ABE244BD-02D3-489D-A505-6B1B811D547C}" srcOrd="15" destOrd="0" presId="urn:microsoft.com/office/officeart/2005/8/layout/cycle5"/>
    <dgm:cxn modelId="{0BAF8B29-06D0-4B10-9F95-60FCC3930B44}" type="presParOf" srcId="{79C85B09-EB67-4B34-A993-82F6FC2AF394}" destId="{B247878B-5A26-4B17-8BC6-D8389EBB5069}" srcOrd="16" destOrd="0" presId="urn:microsoft.com/office/officeart/2005/8/layout/cycle5"/>
    <dgm:cxn modelId="{DCDABFBE-2607-4C68-BAB7-FD59E92FFF6B}" type="presParOf" srcId="{79C85B09-EB67-4B34-A993-82F6FC2AF394}" destId="{43A70599-652E-4D79-BF91-5D005D47AD7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E282C0-2826-4412-820F-DFEB3E87E27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684C4-57F5-4C7F-9989-9FC5C131823A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A</a:t>
          </a:r>
        </a:p>
        <a:p>
          <a:r>
            <a:rPr lang="en-US" sz="1400" b="1" dirty="0" smtClean="0">
              <a:solidFill>
                <a:schemeClr val="tx1"/>
              </a:solidFill>
            </a:rPr>
            <a:t>Classify Watershed Condition</a:t>
          </a:r>
        </a:p>
      </dgm:t>
    </dgm:pt>
    <dgm:pt modelId="{1652789F-BD04-4780-AB45-A5D77A7BE3A6}" type="parTrans" cxnId="{DAE7DB09-482F-4407-97BC-80584784D1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1CC5E8-E81D-4808-83A3-4A1CC2828470}" type="sibTrans" cxnId="{DAE7DB09-482F-4407-97BC-80584784D18E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F03A5C-E2B6-46D2-BA0A-18C34A627634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C</a:t>
          </a:r>
        </a:p>
        <a:p>
          <a:r>
            <a:rPr lang="en-US" sz="1400" b="1" dirty="0" smtClean="0">
              <a:solidFill>
                <a:schemeClr val="tx1"/>
              </a:solidFill>
            </a:rPr>
            <a:t>Develop Watershed Action Plans</a:t>
          </a:r>
        </a:p>
      </dgm:t>
    </dgm:pt>
    <dgm:pt modelId="{B69AD0B7-CB90-4174-8136-EC4D77A971B2}" type="parTrans" cxnId="{ACF8AF3D-8C46-4075-BAEA-4549B9CF9F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1A989A-BAAF-44C3-A898-47436D2B0E7F}" type="sibTrans" cxnId="{ACF8AF3D-8C46-4075-BAEA-4549B9CF9F49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1D872C-AA6C-4A95-9FF7-79E044A490FE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D</a:t>
          </a:r>
        </a:p>
        <a:p>
          <a:r>
            <a:rPr lang="en-US" sz="1400" b="1" dirty="0" smtClean="0">
              <a:solidFill>
                <a:schemeClr val="tx1"/>
              </a:solidFill>
            </a:rPr>
            <a:t>Implement Integrated Projects</a:t>
          </a:r>
        </a:p>
      </dgm:t>
    </dgm:pt>
    <dgm:pt modelId="{B4B7E8F3-8FD9-4DB7-87C6-B9067CEA915F}" type="parTrans" cxnId="{CF7D19F5-0CCF-401B-A610-C6CBDB7B5E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4E7021-FE1A-4CF3-9BEC-EAA8F4B00991}" type="sibTrans" cxnId="{CF7D19F5-0CCF-401B-A610-C6CBDB7B5EF7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07A4FC-AC94-453C-B46E-2097362589E5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E</a:t>
          </a:r>
        </a:p>
        <a:p>
          <a:r>
            <a:rPr lang="en-US" sz="1400" b="1" dirty="0" smtClean="0">
              <a:solidFill>
                <a:schemeClr val="tx1"/>
              </a:solidFill>
            </a:rPr>
            <a:t>Track Restoration Accomplishments</a:t>
          </a:r>
        </a:p>
      </dgm:t>
    </dgm:pt>
    <dgm:pt modelId="{210463FE-3190-421E-9D42-2875C6C18A9D}" type="parTrans" cxnId="{E8636357-0065-4732-9264-0AF6ECD0B8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0A889E-38F9-44B7-8984-06C4E8FBDA8A}" type="sibTrans" cxnId="{E8636357-0065-4732-9264-0AF6ECD0B818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507BD6-5307-4A65-AEB1-09CE3CB92659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F</a:t>
          </a:r>
        </a:p>
        <a:p>
          <a:r>
            <a:rPr lang="en-US" sz="1400" b="1" dirty="0" smtClean="0">
              <a:solidFill>
                <a:schemeClr val="tx1"/>
              </a:solidFill>
            </a:rPr>
            <a:t>Monitor and Verification</a:t>
          </a:r>
        </a:p>
      </dgm:t>
    </dgm:pt>
    <dgm:pt modelId="{582AC049-960A-4D62-B855-F5EB0A934BDC}" type="parTrans" cxnId="{1A3C4AE6-B8B0-417F-869A-AB7BDB8E01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0216E6-2443-4D63-8CF0-7F777D430B91}" type="sibTrans" cxnId="{1A3C4AE6-B8B0-417F-869A-AB7BDB8E0181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E7E6D-9827-4D1E-892D-A7C1CD084FE2}">
      <dgm:prSet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B</a:t>
          </a:r>
        </a:p>
        <a:p>
          <a:r>
            <a:rPr lang="en-US" sz="1400" b="1" dirty="0" smtClean="0">
              <a:solidFill>
                <a:schemeClr val="tx1"/>
              </a:solidFill>
            </a:rPr>
            <a:t>Prioritize </a:t>
          </a:r>
          <a:r>
            <a:rPr lang="en-US" sz="1400" b="1" u="none" dirty="0" smtClean="0">
              <a:solidFill>
                <a:schemeClr val="tx1"/>
              </a:solidFill>
            </a:rPr>
            <a:t>Watersheds</a:t>
          </a:r>
          <a:r>
            <a:rPr lang="en-US" sz="1400" b="1" dirty="0" smtClean="0">
              <a:solidFill>
                <a:schemeClr val="tx1"/>
              </a:solidFill>
            </a:rPr>
            <a:t> for Restoration</a:t>
          </a:r>
        </a:p>
      </dgm:t>
    </dgm:pt>
    <dgm:pt modelId="{EB078311-1114-4AA4-A59E-B51E97E87E7B}" type="sibTrans" cxnId="{E8373073-4FA8-4685-96E4-D2320180A092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A5CB3A-463B-47D8-972D-9C6BCDCDAD2E}" type="parTrans" cxnId="{E8373073-4FA8-4685-96E4-D2320180A0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C85B09-EB67-4B34-A993-82F6FC2AF394}" type="pres">
      <dgm:prSet presAssocID="{FDE282C0-2826-4412-820F-DFEB3E87E2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A77696-1655-4D08-98E2-28853A1561C9}" type="pres">
      <dgm:prSet presAssocID="{E13684C4-57F5-4C7F-9989-9FC5C131823A}" presName="node" presStyleLbl="node1" presStyleIdx="0" presStyleCnt="6" custScaleX="127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B66A4-CA73-4F88-8494-F04B2AF16627}" type="pres">
      <dgm:prSet presAssocID="{E13684C4-57F5-4C7F-9989-9FC5C131823A}" presName="spNode" presStyleCnt="0"/>
      <dgm:spPr/>
    </dgm:pt>
    <dgm:pt modelId="{247AB6B3-FCAA-4B09-AEC4-B4B0624ABD30}" type="pres">
      <dgm:prSet presAssocID="{0E1CC5E8-E81D-4808-83A3-4A1CC282847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8E061C9-CEB7-41EF-8055-610C00A4EE16}" type="pres">
      <dgm:prSet presAssocID="{323E7E6D-9827-4D1E-892D-A7C1CD084FE2}" presName="node" presStyleLbl="node1" presStyleIdx="1" presStyleCnt="6" custScaleX="122902" custRadScaleRad="103309" custRadScaleInc="18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A3F9-B728-4313-AE30-3439BBF69535}" type="pres">
      <dgm:prSet presAssocID="{323E7E6D-9827-4D1E-892D-A7C1CD084FE2}" presName="spNode" presStyleCnt="0"/>
      <dgm:spPr/>
    </dgm:pt>
    <dgm:pt modelId="{4A09FC7A-93B3-4E81-940F-6A9BAEC7DD42}" type="pres">
      <dgm:prSet presAssocID="{EB078311-1114-4AA4-A59E-B51E97E87E7B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F5EE41B-0C88-4771-B0E7-E2B1C06100A1}" type="pres">
      <dgm:prSet presAssocID="{B2F03A5C-E2B6-46D2-BA0A-18C34A627634}" presName="node" presStyleLbl="node1" presStyleIdx="2" presStyleCnt="6" custScaleX="123948" custRadScaleRad="106028" custRadScaleInc="-51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509AE-2333-41FF-9695-BE8726A70D2B}" type="pres">
      <dgm:prSet presAssocID="{B2F03A5C-E2B6-46D2-BA0A-18C34A627634}" presName="spNode" presStyleCnt="0"/>
      <dgm:spPr/>
    </dgm:pt>
    <dgm:pt modelId="{B0704FEA-BB00-406F-9EB6-FB1FB13F7596}" type="pres">
      <dgm:prSet presAssocID="{E61A989A-BAAF-44C3-A898-47436D2B0E7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4530827-631A-4F9E-859A-F83F03FC69FA}" type="pres">
      <dgm:prSet presAssocID="{E11D872C-AA6C-4A95-9FF7-79E044A490FE}" presName="node" presStyleLbl="node1" presStyleIdx="3" presStyleCnt="6" custScaleX="129389" custRadScaleRad="97107" custRadScaleInc="-8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630C2-BE0E-41DB-9C0C-5A28CCE84371}" type="pres">
      <dgm:prSet presAssocID="{E11D872C-AA6C-4A95-9FF7-79E044A490FE}" presName="spNode" presStyleCnt="0"/>
      <dgm:spPr/>
    </dgm:pt>
    <dgm:pt modelId="{9AE651CB-16BC-41AE-AEA3-12D310A2B74A}" type="pres">
      <dgm:prSet presAssocID="{744E7021-FE1A-4CF3-9BEC-EAA8F4B0099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108041B-A2F0-4E42-9C42-E6E1AE8BD4CB}" type="pres">
      <dgm:prSet presAssocID="{5607A4FC-AC94-453C-B46E-2097362589E5}" presName="node" presStyleLbl="node1" presStyleIdx="4" presStyleCnt="6" custScaleX="144916" custRadScaleRad="98844" custRadScaleInc="43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15CB6-2DC7-4CE9-9FA5-1920B8962B89}" type="pres">
      <dgm:prSet presAssocID="{5607A4FC-AC94-453C-B46E-2097362589E5}" presName="spNode" presStyleCnt="0"/>
      <dgm:spPr/>
    </dgm:pt>
    <dgm:pt modelId="{50556B5F-55B7-4720-89FD-BC56C9EBB4AE}" type="pres">
      <dgm:prSet presAssocID="{7B0A889E-38F9-44B7-8984-06C4E8FBDA8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BE244BD-02D3-489D-A505-6B1B811D547C}" type="pres">
      <dgm:prSet presAssocID="{1B507BD6-5307-4A65-AEB1-09CE3CB92659}" presName="node" presStyleLbl="node1" presStyleIdx="5" presStyleCnt="6" custScaleX="135698" custRadScaleRad="101106" custRadScaleInc="-15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7878B-5A26-4B17-8BC6-D8389EBB5069}" type="pres">
      <dgm:prSet presAssocID="{1B507BD6-5307-4A65-AEB1-09CE3CB92659}" presName="spNode" presStyleCnt="0"/>
      <dgm:spPr/>
    </dgm:pt>
    <dgm:pt modelId="{43A70599-652E-4D79-BF91-5D005D47AD7D}" type="pres">
      <dgm:prSet presAssocID="{070216E6-2443-4D63-8CF0-7F777D430B91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B5C4D9C3-23C1-4E02-A30E-7019804686F1}" type="presOf" srcId="{323E7E6D-9827-4D1E-892D-A7C1CD084FE2}" destId="{D8E061C9-CEB7-41EF-8055-610C00A4EE16}" srcOrd="0" destOrd="0" presId="urn:microsoft.com/office/officeart/2005/8/layout/cycle5"/>
    <dgm:cxn modelId="{8E75BD0F-B715-4A84-96BF-64B939FFF073}" type="presOf" srcId="{0E1CC5E8-E81D-4808-83A3-4A1CC2828470}" destId="{247AB6B3-FCAA-4B09-AEC4-B4B0624ABD30}" srcOrd="0" destOrd="0" presId="urn:microsoft.com/office/officeart/2005/8/layout/cycle5"/>
    <dgm:cxn modelId="{B470517F-1377-42BA-BF06-756FC8EA6312}" type="presOf" srcId="{FDE282C0-2826-4412-820F-DFEB3E87E27D}" destId="{79C85B09-EB67-4B34-A993-82F6FC2AF394}" srcOrd="0" destOrd="0" presId="urn:microsoft.com/office/officeart/2005/8/layout/cycle5"/>
    <dgm:cxn modelId="{503411B3-E952-455D-AC3D-D37378DB8C26}" type="presOf" srcId="{5607A4FC-AC94-453C-B46E-2097362589E5}" destId="{F108041B-A2F0-4E42-9C42-E6E1AE8BD4CB}" srcOrd="0" destOrd="0" presId="urn:microsoft.com/office/officeart/2005/8/layout/cycle5"/>
    <dgm:cxn modelId="{ACF8AF3D-8C46-4075-BAEA-4549B9CF9F49}" srcId="{FDE282C0-2826-4412-820F-DFEB3E87E27D}" destId="{B2F03A5C-E2B6-46D2-BA0A-18C34A627634}" srcOrd="2" destOrd="0" parTransId="{B69AD0B7-CB90-4174-8136-EC4D77A971B2}" sibTransId="{E61A989A-BAAF-44C3-A898-47436D2B0E7F}"/>
    <dgm:cxn modelId="{8FAC216C-9F36-48CB-998F-49A34D799790}" type="presOf" srcId="{E61A989A-BAAF-44C3-A898-47436D2B0E7F}" destId="{B0704FEA-BB00-406F-9EB6-FB1FB13F7596}" srcOrd="0" destOrd="0" presId="urn:microsoft.com/office/officeart/2005/8/layout/cycle5"/>
    <dgm:cxn modelId="{E8373073-4FA8-4685-96E4-D2320180A092}" srcId="{FDE282C0-2826-4412-820F-DFEB3E87E27D}" destId="{323E7E6D-9827-4D1E-892D-A7C1CD084FE2}" srcOrd="1" destOrd="0" parTransId="{3CA5CB3A-463B-47D8-972D-9C6BCDCDAD2E}" sibTransId="{EB078311-1114-4AA4-A59E-B51E97E87E7B}"/>
    <dgm:cxn modelId="{E8636357-0065-4732-9264-0AF6ECD0B818}" srcId="{FDE282C0-2826-4412-820F-DFEB3E87E27D}" destId="{5607A4FC-AC94-453C-B46E-2097362589E5}" srcOrd="4" destOrd="0" parTransId="{210463FE-3190-421E-9D42-2875C6C18A9D}" sibTransId="{7B0A889E-38F9-44B7-8984-06C4E8FBDA8A}"/>
    <dgm:cxn modelId="{D5F6B5CB-630D-46CB-86B2-C5ACE705ED99}" type="presOf" srcId="{EB078311-1114-4AA4-A59E-B51E97E87E7B}" destId="{4A09FC7A-93B3-4E81-940F-6A9BAEC7DD42}" srcOrd="0" destOrd="0" presId="urn:microsoft.com/office/officeart/2005/8/layout/cycle5"/>
    <dgm:cxn modelId="{D505CBB6-0621-46B4-807B-C9AA866BCBCE}" type="presOf" srcId="{1B507BD6-5307-4A65-AEB1-09CE3CB92659}" destId="{ABE244BD-02D3-489D-A505-6B1B811D547C}" srcOrd="0" destOrd="0" presId="urn:microsoft.com/office/officeart/2005/8/layout/cycle5"/>
    <dgm:cxn modelId="{CF7D19F5-0CCF-401B-A610-C6CBDB7B5EF7}" srcId="{FDE282C0-2826-4412-820F-DFEB3E87E27D}" destId="{E11D872C-AA6C-4A95-9FF7-79E044A490FE}" srcOrd="3" destOrd="0" parTransId="{B4B7E8F3-8FD9-4DB7-87C6-B9067CEA915F}" sibTransId="{744E7021-FE1A-4CF3-9BEC-EAA8F4B00991}"/>
    <dgm:cxn modelId="{1A3C4AE6-B8B0-417F-869A-AB7BDB8E0181}" srcId="{FDE282C0-2826-4412-820F-DFEB3E87E27D}" destId="{1B507BD6-5307-4A65-AEB1-09CE3CB92659}" srcOrd="5" destOrd="0" parTransId="{582AC049-960A-4D62-B855-F5EB0A934BDC}" sibTransId="{070216E6-2443-4D63-8CF0-7F777D430B91}"/>
    <dgm:cxn modelId="{280DFCC9-7582-4B47-BD17-86884A7CC9CD}" type="presOf" srcId="{B2F03A5C-E2B6-46D2-BA0A-18C34A627634}" destId="{EF5EE41B-0C88-4771-B0E7-E2B1C06100A1}" srcOrd="0" destOrd="0" presId="urn:microsoft.com/office/officeart/2005/8/layout/cycle5"/>
    <dgm:cxn modelId="{CE12F29D-4D23-491A-8EC7-52264ECB2196}" type="presOf" srcId="{070216E6-2443-4D63-8CF0-7F777D430B91}" destId="{43A70599-652E-4D79-BF91-5D005D47AD7D}" srcOrd="0" destOrd="0" presId="urn:microsoft.com/office/officeart/2005/8/layout/cycle5"/>
    <dgm:cxn modelId="{DBD4C457-DB36-48BE-843C-E5F7B53253BA}" type="presOf" srcId="{E13684C4-57F5-4C7F-9989-9FC5C131823A}" destId="{46A77696-1655-4D08-98E2-28853A1561C9}" srcOrd="0" destOrd="0" presId="urn:microsoft.com/office/officeart/2005/8/layout/cycle5"/>
    <dgm:cxn modelId="{296651CF-3F68-4C5C-9029-C1CA5C22CA35}" type="presOf" srcId="{744E7021-FE1A-4CF3-9BEC-EAA8F4B00991}" destId="{9AE651CB-16BC-41AE-AEA3-12D310A2B74A}" srcOrd="0" destOrd="0" presId="urn:microsoft.com/office/officeart/2005/8/layout/cycle5"/>
    <dgm:cxn modelId="{CE1F35CF-5C0E-4B14-B8CD-4763A21202C5}" type="presOf" srcId="{E11D872C-AA6C-4A95-9FF7-79E044A490FE}" destId="{54530827-631A-4F9E-859A-F83F03FC69FA}" srcOrd="0" destOrd="0" presId="urn:microsoft.com/office/officeart/2005/8/layout/cycle5"/>
    <dgm:cxn modelId="{DAE7DB09-482F-4407-97BC-80584784D18E}" srcId="{FDE282C0-2826-4412-820F-DFEB3E87E27D}" destId="{E13684C4-57F5-4C7F-9989-9FC5C131823A}" srcOrd="0" destOrd="0" parTransId="{1652789F-BD04-4780-AB45-A5D77A7BE3A6}" sibTransId="{0E1CC5E8-E81D-4808-83A3-4A1CC2828470}"/>
    <dgm:cxn modelId="{28E10FDF-526A-48D5-8B6F-5AE79D0AF0B6}" type="presOf" srcId="{7B0A889E-38F9-44B7-8984-06C4E8FBDA8A}" destId="{50556B5F-55B7-4720-89FD-BC56C9EBB4AE}" srcOrd="0" destOrd="0" presId="urn:microsoft.com/office/officeart/2005/8/layout/cycle5"/>
    <dgm:cxn modelId="{CFF3C6CC-C820-4F1D-A7A4-AF844945002B}" type="presParOf" srcId="{79C85B09-EB67-4B34-A993-82F6FC2AF394}" destId="{46A77696-1655-4D08-98E2-28853A1561C9}" srcOrd="0" destOrd="0" presId="urn:microsoft.com/office/officeart/2005/8/layout/cycle5"/>
    <dgm:cxn modelId="{A9B22D1B-95DF-431C-A4A4-2422FB6A45E5}" type="presParOf" srcId="{79C85B09-EB67-4B34-A993-82F6FC2AF394}" destId="{A32B66A4-CA73-4F88-8494-F04B2AF16627}" srcOrd="1" destOrd="0" presId="urn:microsoft.com/office/officeart/2005/8/layout/cycle5"/>
    <dgm:cxn modelId="{F2391230-F54C-4C2B-BC2C-2BC9B53C91BD}" type="presParOf" srcId="{79C85B09-EB67-4B34-A993-82F6FC2AF394}" destId="{247AB6B3-FCAA-4B09-AEC4-B4B0624ABD30}" srcOrd="2" destOrd="0" presId="urn:microsoft.com/office/officeart/2005/8/layout/cycle5"/>
    <dgm:cxn modelId="{FE995E14-91E8-488A-9FDC-D0C6C1A5E8DD}" type="presParOf" srcId="{79C85B09-EB67-4B34-A993-82F6FC2AF394}" destId="{D8E061C9-CEB7-41EF-8055-610C00A4EE16}" srcOrd="3" destOrd="0" presId="urn:microsoft.com/office/officeart/2005/8/layout/cycle5"/>
    <dgm:cxn modelId="{92A15D2A-0681-44BA-B923-24BA53C4863C}" type="presParOf" srcId="{79C85B09-EB67-4B34-A993-82F6FC2AF394}" destId="{E75DA3F9-B728-4313-AE30-3439BBF69535}" srcOrd="4" destOrd="0" presId="urn:microsoft.com/office/officeart/2005/8/layout/cycle5"/>
    <dgm:cxn modelId="{25C4F9ED-ED91-4626-9EF7-B0AC843797EE}" type="presParOf" srcId="{79C85B09-EB67-4B34-A993-82F6FC2AF394}" destId="{4A09FC7A-93B3-4E81-940F-6A9BAEC7DD42}" srcOrd="5" destOrd="0" presId="urn:microsoft.com/office/officeart/2005/8/layout/cycle5"/>
    <dgm:cxn modelId="{5C27D753-711B-4918-948E-A7736516E6D9}" type="presParOf" srcId="{79C85B09-EB67-4B34-A993-82F6FC2AF394}" destId="{EF5EE41B-0C88-4771-B0E7-E2B1C06100A1}" srcOrd="6" destOrd="0" presId="urn:microsoft.com/office/officeart/2005/8/layout/cycle5"/>
    <dgm:cxn modelId="{0FFB8142-E126-45C9-91C0-15EB4734990A}" type="presParOf" srcId="{79C85B09-EB67-4B34-A993-82F6FC2AF394}" destId="{CB9509AE-2333-41FF-9695-BE8726A70D2B}" srcOrd="7" destOrd="0" presId="urn:microsoft.com/office/officeart/2005/8/layout/cycle5"/>
    <dgm:cxn modelId="{1EB38B5E-54EA-450B-9E8A-63FD82C194F1}" type="presParOf" srcId="{79C85B09-EB67-4B34-A993-82F6FC2AF394}" destId="{B0704FEA-BB00-406F-9EB6-FB1FB13F7596}" srcOrd="8" destOrd="0" presId="urn:microsoft.com/office/officeart/2005/8/layout/cycle5"/>
    <dgm:cxn modelId="{10743895-60E1-42A6-8B85-73E18005F98E}" type="presParOf" srcId="{79C85B09-EB67-4B34-A993-82F6FC2AF394}" destId="{54530827-631A-4F9E-859A-F83F03FC69FA}" srcOrd="9" destOrd="0" presId="urn:microsoft.com/office/officeart/2005/8/layout/cycle5"/>
    <dgm:cxn modelId="{B8690027-CC12-4E31-8A3A-06F2D9D93D60}" type="presParOf" srcId="{79C85B09-EB67-4B34-A993-82F6FC2AF394}" destId="{1DD630C2-BE0E-41DB-9C0C-5A28CCE84371}" srcOrd="10" destOrd="0" presId="urn:microsoft.com/office/officeart/2005/8/layout/cycle5"/>
    <dgm:cxn modelId="{6EEB38E6-C6B2-460C-9A2B-D61303673EA0}" type="presParOf" srcId="{79C85B09-EB67-4B34-A993-82F6FC2AF394}" destId="{9AE651CB-16BC-41AE-AEA3-12D310A2B74A}" srcOrd="11" destOrd="0" presId="urn:microsoft.com/office/officeart/2005/8/layout/cycle5"/>
    <dgm:cxn modelId="{6478037F-E58D-4D5D-9F04-54BBB34A41CC}" type="presParOf" srcId="{79C85B09-EB67-4B34-A993-82F6FC2AF394}" destId="{F108041B-A2F0-4E42-9C42-E6E1AE8BD4CB}" srcOrd="12" destOrd="0" presId="urn:microsoft.com/office/officeart/2005/8/layout/cycle5"/>
    <dgm:cxn modelId="{DF66E7F2-2339-4D89-9420-8AA5320077E3}" type="presParOf" srcId="{79C85B09-EB67-4B34-A993-82F6FC2AF394}" destId="{16D15CB6-2DC7-4CE9-9FA5-1920B8962B89}" srcOrd="13" destOrd="0" presId="urn:microsoft.com/office/officeart/2005/8/layout/cycle5"/>
    <dgm:cxn modelId="{C0CBE779-3FC4-427A-B69A-01C282E382F7}" type="presParOf" srcId="{79C85B09-EB67-4B34-A993-82F6FC2AF394}" destId="{50556B5F-55B7-4720-89FD-BC56C9EBB4AE}" srcOrd="14" destOrd="0" presId="urn:microsoft.com/office/officeart/2005/8/layout/cycle5"/>
    <dgm:cxn modelId="{81D01012-577F-407A-8944-1AAAF991072F}" type="presParOf" srcId="{79C85B09-EB67-4B34-A993-82F6FC2AF394}" destId="{ABE244BD-02D3-489D-A505-6B1B811D547C}" srcOrd="15" destOrd="0" presId="urn:microsoft.com/office/officeart/2005/8/layout/cycle5"/>
    <dgm:cxn modelId="{E2938436-47D8-47AF-94DA-69769986EF8E}" type="presParOf" srcId="{79C85B09-EB67-4B34-A993-82F6FC2AF394}" destId="{B247878B-5A26-4B17-8BC6-D8389EBB5069}" srcOrd="16" destOrd="0" presId="urn:microsoft.com/office/officeart/2005/8/layout/cycle5"/>
    <dgm:cxn modelId="{F7BD9FD3-1E33-4828-8CDA-C75BF9F65B73}" type="presParOf" srcId="{79C85B09-EB67-4B34-A993-82F6FC2AF394}" destId="{43A70599-652E-4D79-BF91-5D005D47AD7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E282C0-2826-4412-820F-DFEB3E87E27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684C4-57F5-4C7F-9989-9FC5C131823A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A</a:t>
          </a:r>
        </a:p>
        <a:p>
          <a:r>
            <a:rPr lang="en-US" sz="1400" b="1" dirty="0" smtClean="0">
              <a:solidFill>
                <a:schemeClr val="tx1"/>
              </a:solidFill>
            </a:rPr>
            <a:t>Classify Watershed Condition</a:t>
          </a:r>
        </a:p>
      </dgm:t>
    </dgm:pt>
    <dgm:pt modelId="{1652789F-BD04-4780-AB45-A5D77A7BE3A6}" type="parTrans" cxnId="{DAE7DB09-482F-4407-97BC-80584784D1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1CC5E8-E81D-4808-83A3-4A1CC2828470}" type="sibTrans" cxnId="{DAE7DB09-482F-4407-97BC-80584784D18E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F03A5C-E2B6-46D2-BA0A-18C34A627634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C</a:t>
          </a:r>
        </a:p>
        <a:p>
          <a:r>
            <a:rPr lang="en-US" sz="1400" b="1" dirty="0" smtClean="0">
              <a:solidFill>
                <a:schemeClr val="tx1"/>
              </a:solidFill>
            </a:rPr>
            <a:t>Develop Watershed Action Plans</a:t>
          </a:r>
        </a:p>
      </dgm:t>
    </dgm:pt>
    <dgm:pt modelId="{B69AD0B7-CB90-4174-8136-EC4D77A971B2}" type="parTrans" cxnId="{ACF8AF3D-8C46-4075-BAEA-4549B9CF9F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1A989A-BAAF-44C3-A898-47436D2B0E7F}" type="sibTrans" cxnId="{ACF8AF3D-8C46-4075-BAEA-4549B9CF9F49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1D872C-AA6C-4A95-9FF7-79E044A490FE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D</a:t>
          </a:r>
        </a:p>
        <a:p>
          <a:r>
            <a:rPr lang="en-US" sz="1400" b="1" dirty="0" smtClean="0">
              <a:solidFill>
                <a:schemeClr val="tx1"/>
              </a:solidFill>
            </a:rPr>
            <a:t>Implement Integrated Projects</a:t>
          </a:r>
        </a:p>
      </dgm:t>
    </dgm:pt>
    <dgm:pt modelId="{B4B7E8F3-8FD9-4DB7-87C6-B9067CEA915F}" type="parTrans" cxnId="{CF7D19F5-0CCF-401B-A610-C6CBDB7B5E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4E7021-FE1A-4CF3-9BEC-EAA8F4B00991}" type="sibTrans" cxnId="{CF7D19F5-0CCF-401B-A610-C6CBDB7B5EF7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07A4FC-AC94-453C-B46E-2097362589E5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E</a:t>
          </a:r>
        </a:p>
        <a:p>
          <a:r>
            <a:rPr lang="en-US" sz="1400" b="1" dirty="0" smtClean="0">
              <a:solidFill>
                <a:schemeClr val="tx1"/>
              </a:solidFill>
            </a:rPr>
            <a:t>Track Restoration Accomplishments</a:t>
          </a:r>
        </a:p>
      </dgm:t>
    </dgm:pt>
    <dgm:pt modelId="{210463FE-3190-421E-9D42-2875C6C18A9D}" type="parTrans" cxnId="{E8636357-0065-4732-9264-0AF6ECD0B8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0A889E-38F9-44B7-8984-06C4E8FBDA8A}" type="sibTrans" cxnId="{E8636357-0065-4732-9264-0AF6ECD0B818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507BD6-5307-4A65-AEB1-09CE3CB92659}">
      <dgm:prSet phldrT="[Text]"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F</a:t>
          </a:r>
        </a:p>
        <a:p>
          <a:r>
            <a:rPr lang="en-US" sz="1400" b="1" dirty="0" smtClean="0">
              <a:solidFill>
                <a:schemeClr val="tx1"/>
              </a:solidFill>
            </a:rPr>
            <a:t>Monitor and Verification</a:t>
          </a:r>
        </a:p>
      </dgm:t>
    </dgm:pt>
    <dgm:pt modelId="{582AC049-960A-4D62-B855-F5EB0A934BDC}" type="parTrans" cxnId="{1A3C4AE6-B8B0-417F-869A-AB7BDB8E01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0216E6-2443-4D63-8CF0-7F777D430B91}" type="sibTrans" cxnId="{1A3C4AE6-B8B0-417F-869A-AB7BDB8E0181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E7E6D-9827-4D1E-892D-A7C1CD084FE2}">
      <dgm:prSet custT="1"/>
      <dgm:spPr>
        <a:solidFill>
          <a:srgbClr val="F3FBA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STEP B</a:t>
          </a:r>
        </a:p>
        <a:p>
          <a:r>
            <a:rPr lang="en-US" sz="1400" b="1" dirty="0" smtClean="0">
              <a:solidFill>
                <a:schemeClr val="tx1"/>
              </a:solidFill>
            </a:rPr>
            <a:t>Prioritize </a:t>
          </a:r>
          <a:r>
            <a:rPr lang="en-US" sz="1400" b="1" u="none" dirty="0" smtClean="0">
              <a:solidFill>
                <a:schemeClr val="tx1"/>
              </a:solidFill>
            </a:rPr>
            <a:t>Watersheds</a:t>
          </a:r>
          <a:r>
            <a:rPr lang="en-US" sz="1400" b="1" dirty="0" smtClean="0">
              <a:solidFill>
                <a:schemeClr val="tx1"/>
              </a:solidFill>
            </a:rPr>
            <a:t> for Restoration</a:t>
          </a:r>
        </a:p>
      </dgm:t>
    </dgm:pt>
    <dgm:pt modelId="{EB078311-1114-4AA4-A59E-B51E97E87E7B}" type="sibTrans" cxnId="{E8373073-4FA8-4685-96E4-D2320180A092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A5CB3A-463B-47D8-972D-9C6BCDCDAD2E}" type="parTrans" cxnId="{E8373073-4FA8-4685-96E4-D2320180A0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C85B09-EB67-4B34-A993-82F6FC2AF394}" type="pres">
      <dgm:prSet presAssocID="{FDE282C0-2826-4412-820F-DFEB3E87E2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A77696-1655-4D08-98E2-28853A1561C9}" type="pres">
      <dgm:prSet presAssocID="{E13684C4-57F5-4C7F-9989-9FC5C131823A}" presName="node" presStyleLbl="node1" presStyleIdx="0" presStyleCnt="6" custScaleX="127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B66A4-CA73-4F88-8494-F04B2AF16627}" type="pres">
      <dgm:prSet presAssocID="{E13684C4-57F5-4C7F-9989-9FC5C131823A}" presName="spNode" presStyleCnt="0"/>
      <dgm:spPr/>
    </dgm:pt>
    <dgm:pt modelId="{247AB6B3-FCAA-4B09-AEC4-B4B0624ABD30}" type="pres">
      <dgm:prSet presAssocID="{0E1CC5E8-E81D-4808-83A3-4A1CC282847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8E061C9-CEB7-41EF-8055-610C00A4EE16}" type="pres">
      <dgm:prSet presAssocID="{323E7E6D-9827-4D1E-892D-A7C1CD084FE2}" presName="node" presStyleLbl="node1" presStyleIdx="1" presStyleCnt="6" custScaleX="122902" custRadScaleRad="103309" custRadScaleInc="18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A3F9-B728-4313-AE30-3439BBF69535}" type="pres">
      <dgm:prSet presAssocID="{323E7E6D-9827-4D1E-892D-A7C1CD084FE2}" presName="spNode" presStyleCnt="0"/>
      <dgm:spPr/>
    </dgm:pt>
    <dgm:pt modelId="{4A09FC7A-93B3-4E81-940F-6A9BAEC7DD42}" type="pres">
      <dgm:prSet presAssocID="{EB078311-1114-4AA4-A59E-B51E97E87E7B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F5EE41B-0C88-4771-B0E7-E2B1C06100A1}" type="pres">
      <dgm:prSet presAssocID="{B2F03A5C-E2B6-46D2-BA0A-18C34A627634}" presName="node" presStyleLbl="node1" presStyleIdx="2" presStyleCnt="6" custScaleX="123948" custRadScaleRad="106028" custRadScaleInc="-51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509AE-2333-41FF-9695-BE8726A70D2B}" type="pres">
      <dgm:prSet presAssocID="{B2F03A5C-E2B6-46D2-BA0A-18C34A627634}" presName="spNode" presStyleCnt="0"/>
      <dgm:spPr/>
    </dgm:pt>
    <dgm:pt modelId="{B0704FEA-BB00-406F-9EB6-FB1FB13F7596}" type="pres">
      <dgm:prSet presAssocID="{E61A989A-BAAF-44C3-A898-47436D2B0E7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4530827-631A-4F9E-859A-F83F03FC69FA}" type="pres">
      <dgm:prSet presAssocID="{E11D872C-AA6C-4A95-9FF7-79E044A490FE}" presName="node" presStyleLbl="node1" presStyleIdx="3" presStyleCnt="6" custScaleX="129389" custRadScaleRad="97107" custRadScaleInc="-8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630C2-BE0E-41DB-9C0C-5A28CCE84371}" type="pres">
      <dgm:prSet presAssocID="{E11D872C-AA6C-4A95-9FF7-79E044A490FE}" presName="spNode" presStyleCnt="0"/>
      <dgm:spPr/>
    </dgm:pt>
    <dgm:pt modelId="{9AE651CB-16BC-41AE-AEA3-12D310A2B74A}" type="pres">
      <dgm:prSet presAssocID="{744E7021-FE1A-4CF3-9BEC-EAA8F4B0099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108041B-A2F0-4E42-9C42-E6E1AE8BD4CB}" type="pres">
      <dgm:prSet presAssocID="{5607A4FC-AC94-453C-B46E-2097362589E5}" presName="node" presStyleLbl="node1" presStyleIdx="4" presStyleCnt="6" custScaleX="144916" custRadScaleRad="98844" custRadScaleInc="43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15CB6-2DC7-4CE9-9FA5-1920B8962B89}" type="pres">
      <dgm:prSet presAssocID="{5607A4FC-AC94-453C-B46E-2097362589E5}" presName="spNode" presStyleCnt="0"/>
      <dgm:spPr/>
    </dgm:pt>
    <dgm:pt modelId="{50556B5F-55B7-4720-89FD-BC56C9EBB4AE}" type="pres">
      <dgm:prSet presAssocID="{7B0A889E-38F9-44B7-8984-06C4E8FBDA8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BE244BD-02D3-489D-A505-6B1B811D547C}" type="pres">
      <dgm:prSet presAssocID="{1B507BD6-5307-4A65-AEB1-09CE3CB92659}" presName="node" presStyleLbl="node1" presStyleIdx="5" presStyleCnt="6" custScaleX="135698" custRadScaleRad="101106" custRadScaleInc="-15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7878B-5A26-4B17-8BC6-D8389EBB5069}" type="pres">
      <dgm:prSet presAssocID="{1B507BD6-5307-4A65-AEB1-09CE3CB92659}" presName="spNode" presStyleCnt="0"/>
      <dgm:spPr/>
    </dgm:pt>
    <dgm:pt modelId="{43A70599-652E-4D79-BF91-5D005D47AD7D}" type="pres">
      <dgm:prSet presAssocID="{070216E6-2443-4D63-8CF0-7F777D430B91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9CF5C318-34B4-4B72-8B49-FBE4D1872507}" type="presOf" srcId="{EB078311-1114-4AA4-A59E-B51E97E87E7B}" destId="{4A09FC7A-93B3-4E81-940F-6A9BAEC7DD42}" srcOrd="0" destOrd="0" presId="urn:microsoft.com/office/officeart/2005/8/layout/cycle5"/>
    <dgm:cxn modelId="{E8636357-0065-4732-9264-0AF6ECD0B818}" srcId="{FDE282C0-2826-4412-820F-DFEB3E87E27D}" destId="{5607A4FC-AC94-453C-B46E-2097362589E5}" srcOrd="4" destOrd="0" parTransId="{210463FE-3190-421E-9D42-2875C6C18A9D}" sibTransId="{7B0A889E-38F9-44B7-8984-06C4E8FBDA8A}"/>
    <dgm:cxn modelId="{84AA92C7-A9DA-4D04-B098-C24514EAA816}" type="presOf" srcId="{070216E6-2443-4D63-8CF0-7F777D430B91}" destId="{43A70599-652E-4D79-BF91-5D005D47AD7D}" srcOrd="0" destOrd="0" presId="urn:microsoft.com/office/officeart/2005/8/layout/cycle5"/>
    <dgm:cxn modelId="{14FA56FF-9575-428C-BB13-5F952B0F2B84}" type="presOf" srcId="{744E7021-FE1A-4CF3-9BEC-EAA8F4B00991}" destId="{9AE651CB-16BC-41AE-AEA3-12D310A2B74A}" srcOrd="0" destOrd="0" presId="urn:microsoft.com/office/officeart/2005/8/layout/cycle5"/>
    <dgm:cxn modelId="{CF7D19F5-0CCF-401B-A610-C6CBDB7B5EF7}" srcId="{FDE282C0-2826-4412-820F-DFEB3E87E27D}" destId="{E11D872C-AA6C-4A95-9FF7-79E044A490FE}" srcOrd="3" destOrd="0" parTransId="{B4B7E8F3-8FD9-4DB7-87C6-B9067CEA915F}" sibTransId="{744E7021-FE1A-4CF3-9BEC-EAA8F4B00991}"/>
    <dgm:cxn modelId="{17AF1169-456D-49E0-9D63-F8AB78A7C9A8}" type="presOf" srcId="{0E1CC5E8-E81D-4808-83A3-4A1CC2828470}" destId="{247AB6B3-FCAA-4B09-AEC4-B4B0624ABD30}" srcOrd="0" destOrd="0" presId="urn:microsoft.com/office/officeart/2005/8/layout/cycle5"/>
    <dgm:cxn modelId="{D0129FC4-86B4-45D1-88F8-E6F9AD7FA06C}" type="presOf" srcId="{E11D872C-AA6C-4A95-9FF7-79E044A490FE}" destId="{54530827-631A-4F9E-859A-F83F03FC69FA}" srcOrd="0" destOrd="0" presId="urn:microsoft.com/office/officeart/2005/8/layout/cycle5"/>
    <dgm:cxn modelId="{5CB48B73-6E38-44B9-8E91-515FD58AFE8A}" type="presOf" srcId="{7B0A889E-38F9-44B7-8984-06C4E8FBDA8A}" destId="{50556B5F-55B7-4720-89FD-BC56C9EBB4AE}" srcOrd="0" destOrd="0" presId="urn:microsoft.com/office/officeart/2005/8/layout/cycle5"/>
    <dgm:cxn modelId="{71E0BA69-C53A-48CF-952E-CB852B710D8D}" type="presOf" srcId="{E61A989A-BAAF-44C3-A898-47436D2B0E7F}" destId="{B0704FEA-BB00-406F-9EB6-FB1FB13F7596}" srcOrd="0" destOrd="0" presId="urn:microsoft.com/office/officeart/2005/8/layout/cycle5"/>
    <dgm:cxn modelId="{DAE7DB09-482F-4407-97BC-80584784D18E}" srcId="{FDE282C0-2826-4412-820F-DFEB3E87E27D}" destId="{E13684C4-57F5-4C7F-9989-9FC5C131823A}" srcOrd="0" destOrd="0" parTransId="{1652789F-BD04-4780-AB45-A5D77A7BE3A6}" sibTransId="{0E1CC5E8-E81D-4808-83A3-4A1CC2828470}"/>
    <dgm:cxn modelId="{16553E5D-F672-417A-8E45-59FB216FC061}" type="presOf" srcId="{5607A4FC-AC94-453C-B46E-2097362589E5}" destId="{F108041B-A2F0-4E42-9C42-E6E1AE8BD4CB}" srcOrd="0" destOrd="0" presId="urn:microsoft.com/office/officeart/2005/8/layout/cycle5"/>
    <dgm:cxn modelId="{9651918C-D8EE-4C7A-A67A-5F2D13BBE5DD}" type="presOf" srcId="{B2F03A5C-E2B6-46D2-BA0A-18C34A627634}" destId="{EF5EE41B-0C88-4771-B0E7-E2B1C06100A1}" srcOrd="0" destOrd="0" presId="urn:microsoft.com/office/officeart/2005/8/layout/cycle5"/>
    <dgm:cxn modelId="{68AB0343-02FB-44CD-A999-705C978C6A7D}" type="presOf" srcId="{E13684C4-57F5-4C7F-9989-9FC5C131823A}" destId="{46A77696-1655-4D08-98E2-28853A1561C9}" srcOrd="0" destOrd="0" presId="urn:microsoft.com/office/officeart/2005/8/layout/cycle5"/>
    <dgm:cxn modelId="{ACF8AF3D-8C46-4075-BAEA-4549B9CF9F49}" srcId="{FDE282C0-2826-4412-820F-DFEB3E87E27D}" destId="{B2F03A5C-E2B6-46D2-BA0A-18C34A627634}" srcOrd="2" destOrd="0" parTransId="{B69AD0B7-CB90-4174-8136-EC4D77A971B2}" sibTransId="{E61A989A-BAAF-44C3-A898-47436D2B0E7F}"/>
    <dgm:cxn modelId="{0D26877E-00EB-4C43-9EFB-C4B0C6B84AB8}" type="presOf" srcId="{1B507BD6-5307-4A65-AEB1-09CE3CB92659}" destId="{ABE244BD-02D3-489D-A505-6B1B811D547C}" srcOrd="0" destOrd="0" presId="urn:microsoft.com/office/officeart/2005/8/layout/cycle5"/>
    <dgm:cxn modelId="{62C5BBE8-8E26-490C-A013-1BAAF08F6B80}" type="presOf" srcId="{323E7E6D-9827-4D1E-892D-A7C1CD084FE2}" destId="{D8E061C9-CEB7-41EF-8055-610C00A4EE16}" srcOrd="0" destOrd="0" presId="urn:microsoft.com/office/officeart/2005/8/layout/cycle5"/>
    <dgm:cxn modelId="{67AF56F5-82D3-4860-9CA4-A93CC0AD4B98}" type="presOf" srcId="{FDE282C0-2826-4412-820F-DFEB3E87E27D}" destId="{79C85B09-EB67-4B34-A993-82F6FC2AF394}" srcOrd="0" destOrd="0" presId="urn:microsoft.com/office/officeart/2005/8/layout/cycle5"/>
    <dgm:cxn modelId="{1A3C4AE6-B8B0-417F-869A-AB7BDB8E0181}" srcId="{FDE282C0-2826-4412-820F-DFEB3E87E27D}" destId="{1B507BD6-5307-4A65-AEB1-09CE3CB92659}" srcOrd="5" destOrd="0" parTransId="{582AC049-960A-4D62-B855-F5EB0A934BDC}" sibTransId="{070216E6-2443-4D63-8CF0-7F777D430B91}"/>
    <dgm:cxn modelId="{E8373073-4FA8-4685-96E4-D2320180A092}" srcId="{FDE282C0-2826-4412-820F-DFEB3E87E27D}" destId="{323E7E6D-9827-4D1E-892D-A7C1CD084FE2}" srcOrd="1" destOrd="0" parTransId="{3CA5CB3A-463B-47D8-972D-9C6BCDCDAD2E}" sibTransId="{EB078311-1114-4AA4-A59E-B51E97E87E7B}"/>
    <dgm:cxn modelId="{9AF9C3BD-587A-496C-A78F-8DC484EFA699}" type="presParOf" srcId="{79C85B09-EB67-4B34-A993-82F6FC2AF394}" destId="{46A77696-1655-4D08-98E2-28853A1561C9}" srcOrd="0" destOrd="0" presId="urn:microsoft.com/office/officeart/2005/8/layout/cycle5"/>
    <dgm:cxn modelId="{EFE51C2E-1516-46B0-843A-F36DCF333294}" type="presParOf" srcId="{79C85B09-EB67-4B34-A993-82F6FC2AF394}" destId="{A32B66A4-CA73-4F88-8494-F04B2AF16627}" srcOrd="1" destOrd="0" presId="urn:microsoft.com/office/officeart/2005/8/layout/cycle5"/>
    <dgm:cxn modelId="{352DB6DB-E5DC-4BC9-888E-C671F6DD3325}" type="presParOf" srcId="{79C85B09-EB67-4B34-A993-82F6FC2AF394}" destId="{247AB6B3-FCAA-4B09-AEC4-B4B0624ABD30}" srcOrd="2" destOrd="0" presId="urn:microsoft.com/office/officeart/2005/8/layout/cycle5"/>
    <dgm:cxn modelId="{D59F3D60-0FE6-466F-BB92-E3B9FA25D2C9}" type="presParOf" srcId="{79C85B09-EB67-4B34-A993-82F6FC2AF394}" destId="{D8E061C9-CEB7-41EF-8055-610C00A4EE16}" srcOrd="3" destOrd="0" presId="urn:microsoft.com/office/officeart/2005/8/layout/cycle5"/>
    <dgm:cxn modelId="{FDD8F812-DDC2-4839-BABA-1144AD85F0C7}" type="presParOf" srcId="{79C85B09-EB67-4B34-A993-82F6FC2AF394}" destId="{E75DA3F9-B728-4313-AE30-3439BBF69535}" srcOrd="4" destOrd="0" presId="urn:microsoft.com/office/officeart/2005/8/layout/cycle5"/>
    <dgm:cxn modelId="{C597FCA9-E08C-4EFD-B3C5-AE1FD31031D7}" type="presParOf" srcId="{79C85B09-EB67-4B34-A993-82F6FC2AF394}" destId="{4A09FC7A-93B3-4E81-940F-6A9BAEC7DD42}" srcOrd="5" destOrd="0" presId="urn:microsoft.com/office/officeart/2005/8/layout/cycle5"/>
    <dgm:cxn modelId="{B00DC1FF-D198-4758-BD15-03EFADFE3F33}" type="presParOf" srcId="{79C85B09-EB67-4B34-A993-82F6FC2AF394}" destId="{EF5EE41B-0C88-4771-B0E7-E2B1C06100A1}" srcOrd="6" destOrd="0" presId="urn:microsoft.com/office/officeart/2005/8/layout/cycle5"/>
    <dgm:cxn modelId="{C400685C-1FA6-4204-BE0B-DD38207A5CDF}" type="presParOf" srcId="{79C85B09-EB67-4B34-A993-82F6FC2AF394}" destId="{CB9509AE-2333-41FF-9695-BE8726A70D2B}" srcOrd="7" destOrd="0" presId="urn:microsoft.com/office/officeart/2005/8/layout/cycle5"/>
    <dgm:cxn modelId="{24B9A20B-C01E-4834-A1E3-FBFC1B0C24E0}" type="presParOf" srcId="{79C85B09-EB67-4B34-A993-82F6FC2AF394}" destId="{B0704FEA-BB00-406F-9EB6-FB1FB13F7596}" srcOrd="8" destOrd="0" presId="urn:microsoft.com/office/officeart/2005/8/layout/cycle5"/>
    <dgm:cxn modelId="{38FE17D8-BC5D-40F3-BCEC-FDC47E4D4FDF}" type="presParOf" srcId="{79C85B09-EB67-4B34-A993-82F6FC2AF394}" destId="{54530827-631A-4F9E-859A-F83F03FC69FA}" srcOrd="9" destOrd="0" presId="urn:microsoft.com/office/officeart/2005/8/layout/cycle5"/>
    <dgm:cxn modelId="{9F907C07-4C3A-4B71-9645-BD6FD72E1C0B}" type="presParOf" srcId="{79C85B09-EB67-4B34-A993-82F6FC2AF394}" destId="{1DD630C2-BE0E-41DB-9C0C-5A28CCE84371}" srcOrd="10" destOrd="0" presId="urn:microsoft.com/office/officeart/2005/8/layout/cycle5"/>
    <dgm:cxn modelId="{1E1AF3A4-B5E5-4C84-864E-13F03E68E251}" type="presParOf" srcId="{79C85B09-EB67-4B34-A993-82F6FC2AF394}" destId="{9AE651CB-16BC-41AE-AEA3-12D310A2B74A}" srcOrd="11" destOrd="0" presId="urn:microsoft.com/office/officeart/2005/8/layout/cycle5"/>
    <dgm:cxn modelId="{48EEF9B4-2693-4A92-BDE6-F45C1A4F1A20}" type="presParOf" srcId="{79C85B09-EB67-4B34-A993-82F6FC2AF394}" destId="{F108041B-A2F0-4E42-9C42-E6E1AE8BD4CB}" srcOrd="12" destOrd="0" presId="urn:microsoft.com/office/officeart/2005/8/layout/cycle5"/>
    <dgm:cxn modelId="{52D87DAA-F1A3-4946-A098-8CEEAE258A95}" type="presParOf" srcId="{79C85B09-EB67-4B34-A993-82F6FC2AF394}" destId="{16D15CB6-2DC7-4CE9-9FA5-1920B8962B89}" srcOrd="13" destOrd="0" presId="urn:microsoft.com/office/officeart/2005/8/layout/cycle5"/>
    <dgm:cxn modelId="{60D81CED-B5C6-40EF-A22D-F6637FEB1F59}" type="presParOf" srcId="{79C85B09-EB67-4B34-A993-82F6FC2AF394}" destId="{50556B5F-55B7-4720-89FD-BC56C9EBB4AE}" srcOrd="14" destOrd="0" presId="urn:microsoft.com/office/officeart/2005/8/layout/cycle5"/>
    <dgm:cxn modelId="{F491AD11-D4A0-4D47-9F94-933F677EC15C}" type="presParOf" srcId="{79C85B09-EB67-4B34-A993-82F6FC2AF394}" destId="{ABE244BD-02D3-489D-A505-6B1B811D547C}" srcOrd="15" destOrd="0" presId="urn:microsoft.com/office/officeart/2005/8/layout/cycle5"/>
    <dgm:cxn modelId="{FF9F3E18-5A8D-49DF-BA76-0123F4922BF9}" type="presParOf" srcId="{79C85B09-EB67-4B34-A993-82F6FC2AF394}" destId="{B247878B-5A26-4B17-8BC6-D8389EBB5069}" srcOrd="16" destOrd="0" presId="urn:microsoft.com/office/officeart/2005/8/layout/cycle5"/>
    <dgm:cxn modelId="{B270CFAA-E471-49CE-B7ED-3220C175685B}" type="presParOf" srcId="{79C85B09-EB67-4B34-A993-82F6FC2AF394}" destId="{43A70599-652E-4D79-BF91-5D005D47AD7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77696-1655-4D08-98E2-28853A1561C9}">
      <dsp:nvSpPr>
        <dsp:cNvPr id="0" name=""/>
        <dsp:cNvSpPr/>
      </dsp:nvSpPr>
      <dsp:spPr>
        <a:xfrm>
          <a:off x="2997169" y="1398"/>
          <a:ext cx="1687905" cy="858346"/>
        </a:xfrm>
        <a:prstGeom prst="roundRect">
          <a:avLst/>
        </a:prstGeom>
        <a:solidFill>
          <a:srgbClr val="F3FBA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STEP 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Classify Watershed Condition</a:t>
          </a:r>
        </a:p>
      </dsp:txBody>
      <dsp:txXfrm>
        <a:off x="3039070" y="43299"/>
        <a:ext cx="1604103" cy="774544"/>
      </dsp:txXfrm>
    </dsp:sp>
    <dsp:sp modelId="{247AB6B3-FCAA-4B09-AEC4-B4B0624ABD30}">
      <dsp:nvSpPr>
        <dsp:cNvPr id="0" name=""/>
        <dsp:cNvSpPr/>
      </dsp:nvSpPr>
      <dsp:spPr>
        <a:xfrm>
          <a:off x="1963473" y="490538"/>
          <a:ext cx="4045818" cy="4045818"/>
        </a:xfrm>
        <a:custGeom>
          <a:avLst/>
          <a:gdLst/>
          <a:ahLst/>
          <a:cxnLst/>
          <a:rect l="0" t="0" r="0" b="0"/>
          <a:pathLst>
            <a:path>
              <a:moveTo>
                <a:pt x="2885874" y="193304"/>
              </a:moveTo>
              <a:arcTo wR="2022909" hR="2022909" stAng="17715104" swAng="920811"/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061C9-CEB7-41EF-8055-610C00A4EE16}">
      <dsp:nvSpPr>
        <dsp:cNvPr id="0" name=""/>
        <dsp:cNvSpPr/>
      </dsp:nvSpPr>
      <dsp:spPr>
        <a:xfrm>
          <a:off x="4903587" y="1099220"/>
          <a:ext cx="1622961" cy="858346"/>
        </a:xfrm>
        <a:prstGeom prst="roundRect">
          <a:avLst/>
        </a:prstGeom>
        <a:solidFill>
          <a:srgbClr val="F3FBA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STEP B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Prioritize </a:t>
          </a:r>
          <a:r>
            <a:rPr lang="en-US" sz="1400" b="1" u="none" kern="1200" dirty="0" smtClean="0">
              <a:solidFill>
                <a:schemeClr val="tx1"/>
              </a:solidFill>
            </a:rPr>
            <a:t>Watersheds</a:t>
          </a:r>
          <a:r>
            <a:rPr lang="en-US" sz="1400" b="1" kern="1200" dirty="0" smtClean="0">
              <a:solidFill>
                <a:schemeClr val="tx1"/>
              </a:solidFill>
            </a:rPr>
            <a:t> for Restoration</a:t>
          </a:r>
        </a:p>
      </dsp:txBody>
      <dsp:txXfrm>
        <a:off x="4945488" y="1141121"/>
        <a:ext cx="1539159" cy="774544"/>
      </dsp:txXfrm>
    </dsp:sp>
    <dsp:sp modelId="{4A09FC7A-93B3-4E81-940F-6A9BAEC7DD42}">
      <dsp:nvSpPr>
        <dsp:cNvPr id="0" name=""/>
        <dsp:cNvSpPr/>
      </dsp:nvSpPr>
      <dsp:spPr>
        <a:xfrm>
          <a:off x="1926093" y="564752"/>
          <a:ext cx="4045818" cy="4045818"/>
        </a:xfrm>
        <a:custGeom>
          <a:avLst/>
          <a:gdLst/>
          <a:ahLst/>
          <a:cxnLst/>
          <a:rect l="0" t="0" r="0" b="0"/>
          <a:pathLst>
            <a:path>
              <a:moveTo>
                <a:pt x="3988857" y="1546244"/>
              </a:moveTo>
              <a:arcTo wR="2022909" hR="2022909" stAng="20782263" swAng="822451"/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EE41B-0C88-4771-B0E7-E2B1C06100A1}">
      <dsp:nvSpPr>
        <dsp:cNvPr id="0" name=""/>
        <dsp:cNvSpPr/>
      </dsp:nvSpPr>
      <dsp:spPr>
        <a:xfrm>
          <a:off x="5041150" y="2749828"/>
          <a:ext cx="1636774" cy="858346"/>
        </a:xfrm>
        <a:prstGeom prst="roundRect">
          <a:avLst/>
        </a:prstGeom>
        <a:solidFill>
          <a:srgbClr val="F3FBA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STEP 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Develop Watershed Action Plans</a:t>
          </a:r>
        </a:p>
      </dsp:txBody>
      <dsp:txXfrm>
        <a:off x="5083051" y="2791729"/>
        <a:ext cx="1552972" cy="774544"/>
      </dsp:txXfrm>
    </dsp:sp>
    <dsp:sp modelId="{B0704FEA-BB00-406F-9EB6-FB1FB13F7596}">
      <dsp:nvSpPr>
        <dsp:cNvPr id="0" name=""/>
        <dsp:cNvSpPr/>
      </dsp:nvSpPr>
      <dsp:spPr>
        <a:xfrm>
          <a:off x="2111346" y="244053"/>
          <a:ext cx="4045818" cy="4045818"/>
        </a:xfrm>
        <a:custGeom>
          <a:avLst/>
          <a:gdLst/>
          <a:ahLst/>
          <a:cxnLst/>
          <a:rect l="0" t="0" r="0" b="0"/>
          <a:pathLst>
            <a:path>
              <a:moveTo>
                <a:pt x="3387596" y="3516158"/>
              </a:moveTo>
              <a:arcTo wR="2022909" hR="2022909" stAng="2854540" swAng="1109949"/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30827-631A-4F9E-859A-F83F03FC69FA}">
      <dsp:nvSpPr>
        <dsp:cNvPr id="0" name=""/>
        <dsp:cNvSpPr/>
      </dsp:nvSpPr>
      <dsp:spPr>
        <a:xfrm>
          <a:off x="3046696" y="3987781"/>
          <a:ext cx="1708624" cy="858346"/>
        </a:xfrm>
        <a:prstGeom prst="roundRect">
          <a:avLst/>
        </a:prstGeom>
        <a:solidFill>
          <a:srgbClr val="F3FBA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STEP 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Implement Integrated Projects</a:t>
          </a:r>
        </a:p>
      </dsp:txBody>
      <dsp:txXfrm>
        <a:off x="3088597" y="4029682"/>
        <a:ext cx="1624822" cy="774544"/>
      </dsp:txXfrm>
    </dsp:sp>
    <dsp:sp modelId="{9AE651CB-16BC-41AE-AEA3-12D310A2B74A}">
      <dsp:nvSpPr>
        <dsp:cNvPr id="0" name=""/>
        <dsp:cNvSpPr/>
      </dsp:nvSpPr>
      <dsp:spPr>
        <a:xfrm>
          <a:off x="1792298" y="355909"/>
          <a:ext cx="4045818" cy="4045818"/>
        </a:xfrm>
        <a:custGeom>
          <a:avLst/>
          <a:gdLst/>
          <a:ahLst/>
          <a:cxnLst/>
          <a:rect l="0" t="0" r="0" b="0"/>
          <a:pathLst>
            <a:path>
              <a:moveTo>
                <a:pt x="1063645" y="3803913"/>
              </a:moveTo>
              <a:arcTo wR="2022909" hR="2022909" stAng="7098437" swAng="1097321"/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8041B-A2F0-4E42-9C42-E6E1AE8BD4CB}">
      <dsp:nvSpPr>
        <dsp:cNvPr id="0" name=""/>
        <dsp:cNvSpPr/>
      </dsp:nvSpPr>
      <dsp:spPr>
        <a:xfrm>
          <a:off x="1021034" y="2749824"/>
          <a:ext cx="1913664" cy="858346"/>
        </a:xfrm>
        <a:prstGeom prst="roundRect">
          <a:avLst/>
        </a:prstGeom>
        <a:solidFill>
          <a:srgbClr val="F3FBA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STEP 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Track Restoration Accomplishments</a:t>
          </a:r>
        </a:p>
      </dsp:txBody>
      <dsp:txXfrm>
        <a:off x="1062935" y="2791725"/>
        <a:ext cx="1829862" cy="774544"/>
      </dsp:txXfrm>
    </dsp:sp>
    <dsp:sp modelId="{50556B5F-55B7-4720-89FD-BC56C9EBB4AE}">
      <dsp:nvSpPr>
        <dsp:cNvPr id="0" name=""/>
        <dsp:cNvSpPr/>
      </dsp:nvSpPr>
      <dsp:spPr>
        <a:xfrm>
          <a:off x="1821035" y="313739"/>
          <a:ext cx="4045818" cy="4045818"/>
        </a:xfrm>
        <a:custGeom>
          <a:avLst/>
          <a:gdLst/>
          <a:ahLst/>
          <a:cxnLst/>
          <a:rect l="0" t="0" r="0" b="0"/>
          <a:pathLst>
            <a:path>
              <a:moveTo>
                <a:pt x="16385" y="2279860"/>
              </a:moveTo>
              <a:arcTo wR="2022909" hR="2022909" stAng="10362152" swAng="816604"/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244BD-02D3-489D-A505-6B1B811D547C}">
      <dsp:nvSpPr>
        <dsp:cNvPr id="0" name=""/>
        <dsp:cNvSpPr/>
      </dsp:nvSpPr>
      <dsp:spPr>
        <a:xfrm>
          <a:off x="1121036" y="1099225"/>
          <a:ext cx="1791937" cy="858346"/>
        </a:xfrm>
        <a:prstGeom prst="roundRect">
          <a:avLst/>
        </a:prstGeom>
        <a:solidFill>
          <a:srgbClr val="F3FBA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STEP F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Monitor and Verification</a:t>
          </a:r>
        </a:p>
      </dsp:txBody>
      <dsp:txXfrm>
        <a:off x="1162937" y="1141126"/>
        <a:ext cx="1708135" cy="774544"/>
      </dsp:txXfrm>
    </dsp:sp>
    <dsp:sp modelId="{43A70599-652E-4D79-BF91-5D005D47AD7D}">
      <dsp:nvSpPr>
        <dsp:cNvPr id="0" name=""/>
        <dsp:cNvSpPr/>
      </dsp:nvSpPr>
      <dsp:spPr>
        <a:xfrm>
          <a:off x="1767819" y="452879"/>
          <a:ext cx="4045818" cy="4045818"/>
        </a:xfrm>
        <a:custGeom>
          <a:avLst/>
          <a:gdLst/>
          <a:ahLst/>
          <a:cxnLst/>
          <a:rect l="0" t="0" r="0" b="0"/>
          <a:pathLst>
            <a:path>
              <a:moveTo>
                <a:pt x="660184" y="527869"/>
              </a:moveTo>
              <a:arcTo wR="2022909" hR="2022909" stAng="13659054" swAng="868985"/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77696-1655-4D08-98E2-28853A1561C9}">
      <dsp:nvSpPr>
        <dsp:cNvPr id="0" name=""/>
        <dsp:cNvSpPr/>
      </dsp:nvSpPr>
      <dsp:spPr>
        <a:xfrm>
          <a:off x="2997169" y="1398"/>
          <a:ext cx="1687905" cy="858346"/>
        </a:xfrm>
        <a:prstGeom prst="roundRect">
          <a:avLst/>
        </a:prstGeom>
        <a:solidFill>
          <a:srgbClr val="F3FBA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STEP 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Classify Watershed Condition</a:t>
          </a:r>
        </a:p>
      </dsp:txBody>
      <dsp:txXfrm>
        <a:off x="3039070" y="43299"/>
        <a:ext cx="1604103" cy="774544"/>
      </dsp:txXfrm>
    </dsp:sp>
    <dsp:sp modelId="{247AB6B3-FCAA-4B09-AEC4-B4B0624ABD30}">
      <dsp:nvSpPr>
        <dsp:cNvPr id="0" name=""/>
        <dsp:cNvSpPr/>
      </dsp:nvSpPr>
      <dsp:spPr>
        <a:xfrm>
          <a:off x="1963473" y="490538"/>
          <a:ext cx="4045818" cy="4045818"/>
        </a:xfrm>
        <a:custGeom>
          <a:avLst/>
          <a:gdLst/>
          <a:ahLst/>
          <a:cxnLst/>
          <a:rect l="0" t="0" r="0" b="0"/>
          <a:pathLst>
            <a:path>
              <a:moveTo>
                <a:pt x="2885874" y="193304"/>
              </a:moveTo>
              <a:arcTo wR="2022909" hR="2022909" stAng="17715104" swAng="920811"/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061C9-CEB7-41EF-8055-610C00A4EE16}">
      <dsp:nvSpPr>
        <dsp:cNvPr id="0" name=""/>
        <dsp:cNvSpPr/>
      </dsp:nvSpPr>
      <dsp:spPr>
        <a:xfrm>
          <a:off x="4903587" y="1099220"/>
          <a:ext cx="1622961" cy="858346"/>
        </a:xfrm>
        <a:prstGeom prst="roundRect">
          <a:avLst/>
        </a:prstGeom>
        <a:solidFill>
          <a:srgbClr val="F3FBA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STEP B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Prioritize </a:t>
          </a:r>
          <a:r>
            <a:rPr lang="en-US" sz="1400" b="1" u="none" kern="1200" dirty="0" smtClean="0">
              <a:solidFill>
                <a:schemeClr val="tx1"/>
              </a:solidFill>
            </a:rPr>
            <a:t>Watersheds</a:t>
          </a:r>
          <a:r>
            <a:rPr lang="en-US" sz="1400" b="1" kern="1200" dirty="0" smtClean="0">
              <a:solidFill>
                <a:schemeClr val="tx1"/>
              </a:solidFill>
            </a:rPr>
            <a:t> for Restoration</a:t>
          </a:r>
        </a:p>
      </dsp:txBody>
      <dsp:txXfrm>
        <a:off x="4945488" y="1141121"/>
        <a:ext cx="1539159" cy="774544"/>
      </dsp:txXfrm>
    </dsp:sp>
    <dsp:sp modelId="{4A09FC7A-93B3-4E81-940F-6A9BAEC7DD42}">
      <dsp:nvSpPr>
        <dsp:cNvPr id="0" name=""/>
        <dsp:cNvSpPr/>
      </dsp:nvSpPr>
      <dsp:spPr>
        <a:xfrm>
          <a:off x="1926093" y="564752"/>
          <a:ext cx="4045818" cy="4045818"/>
        </a:xfrm>
        <a:custGeom>
          <a:avLst/>
          <a:gdLst/>
          <a:ahLst/>
          <a:cxnLst/>
          <a:rect l="0" t="0" r="0" b="0"/>
          <a:pathLst>
            <a:path>
              <a:moveTo>
                <a:pt x="3988857" y="1546244"/>
              </a:moveTo>
              <a:arcTo wR="2022909" hR="2022909" stAng="20782263" swAng="822451"/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EE41B-0C88-4771-B0E7-E2B1C06100A1}">
      <dsp:nvSpPr>
        <dsp:cNvPr id="0" name=""/>
        <dsp:cNvSpPr/>
      </dsp:nvSpPr>
      <dsp:spPr>
        <a:xfrm>
          <a:off x="5041150" y="2749828"/>
          <a:ext cx="1636774" cy="858346"/>
        </a:xfrm>
        <a:prstGeom prst="roundRect">
          <a:avLst/>
        </a:prstGeom>
        <a:solidFill>
          <a:srgbClr val="F3FBA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STEP 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Develop Watershed Action Plans</a:t>
          </a:r>
        </a:p>
      </dsp:txBody>
      <dsp:txXfrm>
        <a:off x="5083051" y="2791729"/>
        <a:ext cx="1552972" cy="774544"/>
      </dsp:txXfrm>
    </dsp:sp>
    <dsp:sp modelId="{B0704FEA-BB00-406F-9EB6-FB1FB13F7596}">
      <dsp:nvSpPr>
        <dsp:cNvPr id="0" name=""/>
        <dsp:cNvSpPr/>
      </dsp:nvSpPr>
      <dsp:spPr>
        <a:xfrm>
          <a:off x="2111346" y="244053"/>
          <a:ext cx="4045818" cy="4045818"/>
        </a:xfrm>
        <a:custGeom>
          <a:avLst/>
          <a:gdLst/>
          <a:ahLst/>
          <a:cxnLst/>
          <a:rect l="0" t="0" r="0" b="0"/>
          <a:pathLst>
            <a:path>
              <a:moveTo>
                <a:pt x="3387596" y="3516158"/>
              </a:moveTo>
              <a:arcTo wR="2022909" hR="2022909" stAng="2854540" swAng="1109949"/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30827-631A-4F9E-859A-F83F03FC69FA}">
      <dsp:nvSpPr>
        <dsp:cNvPr id="0" name=""/>
        <dsp:cNvSpPr/>
      </dsp:nvSpPr>
      <dsp:spPr>
        <a:xfrm>
          <a:off x="3046696" y="3987781"/>
          <a:ext cx="1708624" cy="858346"/>
        </a:xfrm>
        <a:prstGeom prst="roundRect">
          <a:avLst/>
        </a:prstGeom>
        <a:solidFill>
          <a:srgbClr val="F3FBA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STEP 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Implement Integrated Projects</a:t>
          </a:r>
        </a:p>
      </dsp:txBody>
      <dsp:txXfrm>
        <a:off x="3088597" y="4029682"/>
        <a:ext cx="1624822" cy="774544"/>
      </dsp:txXfrm>
    </dsp:sp>
    <dsp:sp modelId="{9AE651CB-16BC-41AE-AEA3-12D310A2B74A}">
      <dsp:nvSpPr>
        <dsp:cNvPr id="0" name=""/>
        <dsp:cNvSpPr/>
      </dsp:nvSpPr>
      <dsp:spPr>
        <a:xfrm>
          <a:off x="1792298" y="355909"/>
          <a:ext cx="4045818" cy="4045818"/>
        </a:xfrm>
        <a:custGeom>
          <a:avLst/>
          <a:gdLst/>
          <a:ahLst/>
          <a:cxnLst/>
          <a:rect l="0" t="0" r="0" b="0"/>
          <a:pathLst>
            <a:path>
              <a:moveTo>
                <a:pt x="1063645" y="3803913"/>
              </a:moveTo>
              <a:arcTo wR="2022909" hR="2022909" stAng="7098437" swAng="1097321"/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8041B-A2F0-4E42-9C42-E6E1AE8BD4CB}">
      <dsp:nvSpPr>
        <dsp:cNvPr id="0" name=""/>
        <dsp:cNvSpPr/>
      </dsp:nvSpPr>
      <dsp:spPr>
        <a:xfrm>
          <a:off x="1021034" y="2749824"/>
          <a:ext cx="1913664" cy="858346"/>
        </a:xfrm>
        <a:prstGeom prst="roundRect">
          <a:avLst/>
        </a:prstGeom>
        <a:solidFill>
          <a:srgbClr val="F3FBA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STEP 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Track Restoration Accomplishments</a:t>
          </a:r>
        </a:p>
      </dsp:txBody>
      <dsp:txXfrm>
        <a:off x="1062935" y="2791725"/>
        <a:ext cx="1829862" cy="774544"/>
      </dsp:txXfrm>
    </dsp:sp>
    <dsp:sp modelId="{50556B5F-55B7-4720-89FD-BC56C9EBB4AE}">
      <dsp:nvSpPr>
        <dsp:cNvPr id="0" name=""/>
        <dsp:cNvSpPr/>
      </dsp:nvSpPr>
      <dsp:spPr>
        <a:xfrm>
          <a:off x="1821035" y="313739"/>
          <a:ext cx="4045818" cy="4045818"/>
        </a:xfrm>
        <a:custGeom>
          <a:avLst/>
          <a:gdLst/>
          <a:ahLst/>
          <a:cxnLst/>
          <a:rect l="0" t="0" r="0" b="0"/>
          <a:pathLst>
            <a:path>
              <a:moveTo>
                <a:pt x="16385" y="2279860"/>
              </a:moveTo>
              <a:arcTo wR="2022909" hR="2022909" stAng="10362152" swAng="816604"/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244BD-02D3-489D-A505-6B1B811D547C}">
      <dsp:nvSpPr>
        <dsp:cNvPr id="0" name=""/>
        <dsp:cNvSpPr/>
      </dsp:nvSpPr>
      <dsp:spPr>
        <a:xfrm>
          <a:off x="1121036" y="1099225"/>
          <a:ext cx="1791937" cy="858346"/>
        </a:xfrm>
        <a:prstGeom prst="roundRect">
          <a:avLst/>
        </a:prstGeom>
        <a:solidFill>
          <a:srgbClr val="F3FBA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STEP F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Monitor and Verification</a:t>
          </a:r>
        </a:p>
      </dsp:txBody>
      <dsp:txXfrm>
        <a:off x="1162937" y="1141126"/>
        <a:ext cx="1708135" cy="774544"/>
      </dsp:txXfrm>
    </dsp:sp>
    <dsp:sp modelId="{43A70599-652E-4D79-BF91-5D005D47AD7D}">
      <dsp:nvSpPr>
        <dsp:cNvPr id="0" name=""/>
        <dsp:cNvSpPr/>
      </dsp:nvSpPr>
      <dsp:spPr>
        <a:xfrm>
          <a:off x="1767819" y="452879"/>
          <a:ext cx="4045818" cy="4045818"/>
        </a:xfrm>
        <a:custGeom>
          <a:avLst/>
          <a:gdLst/>
          <a:ahLst/>
          <a:cxnLst/>
          <a:rect l="0" t="0" r="0" b="0"/>
          <a:pathLst>
            <a:path>
              <a:moveTo>
                <a:pt x="660184" y="527869"/>
              </a:moveTo>
              <a:arcTo wR="2022909" hR="2022909" stAng="13659054" swAng="868985"/>
            </a:path>
          </a:pathLst>
        </a:custGeom>
        <a:noFill/>
        <a:ln w="317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113" cy="461010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212" y="0"/>
            <a:ext cx="3010113" cy="461010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r">
              <a:defRPr sz="1200"/>
            </a:lvl1pPr>
          </a:lstStyle>
          <a:p>
            <a:fld id="{94CC342D-E5A8-4297-B957-2C9946280D43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612"/>
            <a:ext cx="3010113" cy="461010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212" y="8757612"/>
            <a:ext cx="3010113" cy="461010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r">
              <a:defRPr sz="1200"/>
            </a:lvl1pPr>
          </a:lstStyle>
          <a:p>
            <a:fld id="{B4B8BEDB-9C4F-4A00-8DF1-B1E2F96F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5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r">
              <a:defRPr sz="1200"/>
            </a:lvl1pPr>
          </a:lstStyle>
          <a:p>
            <a:fld id="{4504C362-F61D-4EAA-9C66-78DA6E84F25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6" rIns="91414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7" y="4379913"/>
            <a:ext cx="5556250" cy="4148137"/>
          </a:xfrm>
          <a:prstGeom prst="rect">
            <a:avLst/>
          </a:prstGeom>
        </p:spPr>
        <p:txBody>
          <a:bodyPr vert="horz" lIns="91414" tIns="45706" rIns="91414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r">
              <a:defRPr sz="1200"/>
            </a:lvl1pPr>
          </a:lstStyle>
          <a:p>
            <a:fld id="{D0A60D6D-11A0-4A83-AE80-97ECE01FF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60D6D-11A0-4A83-AE80-97ECE01FF2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AC120-7475-4D6B-8320-C5E9C39E52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60D6D-11A0-4A83-AE80-97ECE01FF2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6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D42F-11B8-4D1F-83D8-3C52781E24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55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D42F-11B8-4D1F-83D8-3C52781E24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58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Interactive map available to the 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60D6D-11A0-4A83-AE80-97ECE01FF2C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6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60D6D-11A0-4A83-AE80-97ECE01FF2C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4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60D6D-11A0-4A83-AE80-97ECE01FF2C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4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60D6D-11A0-4A83-AE80-97ECE01FF2C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4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9564-91E5-4F57-B9AF-77EF67208825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942E-F3D7-4204-A50A-8CC01E184D34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F449-A5FA-47AA-B379-BC34266E0371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95400" y="228600"/>
            <a:ext cx="62484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AD4406-6910-4F87-B766-3C8E18C8AA70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A83590-A549-49BD-BEF2-E760516B1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D09D-46D8-43C1-B10D-49B195A73EAF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F8DE-6957-43A4-9A1A-997D505E4995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6BFF-8C09-4EB4-94D3-13E67C611717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4CC3-F996-494A-BDFF-9EEBE3EF9DCF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90FD-6406-4BB1-907C-BBE3873907D4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4D7C-0694-4BC6-BF2E-314573C60056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B9AA-F308-462C-81AE-2BAEFB84A05F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28DD-C597-46A1-B947-2AD1D9459F29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F9BE05-8788-492F-BB45-10C67ABE8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BC8F8C-B666-4D82-8FBA-59550CE8ED57}" type="datetime1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F9BE05-8788-492F-BB45-10C67ABE8F7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33400" y="2667000"/>
            <a:ext cx="7851648" cy="1828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Watershed Condition Framework Overview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SEAKFHP Strategic Planning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Sheila Jacobson, Fisheries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Biologist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5029200"/>
            <a:ext cx="159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October 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11398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Watershed Condition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47500" lnSpcReduction="20000"/>
          </a:bodyPr>
          <a:lstStyle/>
          <a:p>
            <a:pPr lvl="1"/>
            <a:r>
              <a:rPr lang="en-US" sz="5900" dirty="0" smtClean="0"/>
              <a:t>Class 1</a:t>
            </a:r>
            <a:r>
              <a:rPr lang="en-US" sz="5900" dirty="0" smtClean="0">
                <a:solidFill>
                  <a:srgbClr val="92D050"/>
                </a:solidFill>
              </a:rPr>
              <a:t> = Functioning Properly </a:t>
            </a:r>
            <a:r>
              <a:rPr lang="en-US" sz="3600" dirty="0" smtClean="0">
                <a:solidFill>
                  <a:srgbClr val="92D050"/>
                </a:solidFill>
              </a:rPr>
              <a:t>– </a:t>
            </a:r>
            <a:r>
              <a:rPr lang="en-US" sz="5100" dirty="0" smtClean="0">
                <a:solidFill>
                  <a:srgbClr val="92D050"/>
                </a:solidFill>
              </a:rPr>
              <a:t>exhibit high geomorphic, hydrologic, and biotic integrity relative to their natural potential condition </a:t>
            </a:r>
          </a:p>
          <a:p>
            <a:pPr lvl="1"/>
            <a:endParaRPr lang="en-US" sz="2600" dirty="0">
              <a:solidFill>
                <a:srgbClr val="92D050"/>
              </a:solidFill>
            </a:endParaRPr>
          </a:p>
          <a:p>
            <a:pPr marL="393192" lvl="1" indent="0">
              <a:buNone/>
            </a:pPr>
            <a:endParaRPr lang="en-US" sz="2600" dirty="0" smtClean="0">
              <a:solidFill>
                <a:srgbClr val="92D050"/>
              </a:solidFill>
            </a:endParaRPr>
          </a:p>
          <a:p>
            <a:pPr lvl="1"/>
            <a:r>
              <a:rPr lang="en-US" sz="5900" dirty="0" smtClean="0"/>
              <a:t>Class 2</a:t>
            </a:r>
            <a:r>
              <a:rPr lang="en-US" sz="5900" dirty="0" smtClean="0">
                <a:solidFill>
                  <a:srgbClr val="FFFF00"/>
                </a:solidFill>
              </a:rPr>
              <a:t> = Functioning at Risk </a:t>
            </a:r>
            <a:r>
              <a:rPr lang="en-US" sz="5100" dirty="0" smtClean="0">
                <a:solidFill>
                  <a:srgbClr val="FFFF00"/>
                </a:solidFill>
              </a:rPr>
              <a:t>– exhibit moderate </a:t>
            </a:r>
            <a:r>
              <a:rPr lang="en-US" sz="5100" dirty="0">
                <a:solidFill>
                  <a:srgbClr val="FFFF00"/>
                </a:solidFill>
              </a:rPr>
              <a:t>geomorphic, hydrologic, and biotic integrity relative to their natural potential condition </a:t>
            </a:r>
            <a:endParaRPr lang="en-US" sz="5100" dirty="0" smtClean="0">
              <a:solidFill>
                <a:srgbClr val="FFFF00"/>
              </a:solidFill>
            </a:endParaRPr>
          </a:p>
          <a:p>
            <a:pPr lvl="1"/>
            <a:endParaRPr lang="en-US" sz="2900" dirty="0">
              <a:solidFill>
                <a:srgbClr val="FFFF00"/>
              </a:solidFill>
            </a:endParaRPr>
          </a:p>
          <a:p>
            <a:pPr marL="393192" lvl="1" indent="0">
              <a:buNone/>
            </a:pPr>
            <a:endParaRPr lang="en-US" sz="2900" dirty="0" smtClean="0">
              <a:solidFill>
                <a:srgbClr val="FFFF00"/>
              </a:solidFill>
            </a:endParaRPr>
          </a:p>
          <a:p>
            <a:pPr lvl="1"/>
            <a:r>
              <a:rPr lang="en-US" sz="5900" dirty="0" smtClean="0"/>
              <a:t>Class 3</a:t>
            </a:r>
            <a:r>
              <a:rPr lang="en-US" sz="5900" dirty="0" smtClean="0">
                <a:solidFill>
                  <a:srgbClr val="FF7C80"/>
                </a:solidFill>
              </a:rPr>
              <a:t> = Impaired Function </a:t>
            </a:r>
            <a:r>
              <a:rPr lang="en-US" sz="5100" dirty="0" smtClean="0">
                <a:solidFill>
                  <a:srgbClr val="FF7C80"/>
                </a:solidFill>
              </a:rPr>
              <a:t>- </a:t>
            </a:r>
            <a:r>
              <a:rPr lang="en-US" sz="5100" dirty="0" smtClean="0">
                <a:solidFill>
                  <a:srgbClr val="FF6699"/>
                </a:solidFill>
              </a:rPr>
              <a:t>exhibit low </a:t>
            </a:r>
            <a:r>
              <a:rPr lang="en-US" sz="5100" dirty="0">
                <a:solidFill>
                  <a:srgbClr val="FF6699"/>
                </a:solidFill>
              </a:rPr>
              <a:t>geomorphic, hydrologic, and biotic integrity relative to their natural potential condition </a:t>
            </a:r>
          </a:p>
          <a:p>
            <a:pPr marL="393192" lvl="1" indent="0">
              <a:buNone/>
            </a:pPr>
            <a:endParaRPr lang="en-US" sz="3600" dirty="0" smtClean="0">
              <a:solidFill>
                <a:srgbClr val="FF7C80"/>
              </a:solidFill>
            </a:endParaRP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30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3 Watershed Condition Classes 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Class 1 = scores of 1.0 to 1.6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Class 2 = scores &gt;1.7 and &lt;2.2 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Class 3 = scores from 2.3 to 3.0</a:t>
            </a:r>
          </a:p>
          <a:p>
            <a:pPr lvl="0"/>
            <a:r>
              <a:rPr lang="en-US" sz="2800" dirty="0" smtClean="0"/>
              <a:t>Separate scoring process for non-FS lands within the watershed  and not displayed on National map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155448"/>
            <a:ext cx="6248400" cy="61264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Condition Class Scoring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5448"/>
            <a:ext cx="6248400" cy="61264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Rating Non-NFS 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  <a:effectLst/>
              </a:rPr>
              <a:t>Non-FS Lands:</a:t>
            </a:r>
          </a:p>
          <a:p>
            <a:pPr lvl="1"/>
            <a:r>
              <a:rPr lang="en-US" sz="2400" dirty="0" smtClean="0"/>
              <a:t>We frequently lack data about non-FS lands</a:t>
            </a:r>
          </a:p>
          <a:p>
            <a:pPr lvl="1"/>
            <a:r>
              <a:rPr lang="en-US" sz="2400" dirty="0" smtClean="0"/>
              <a:t>Individual Indicators/Attributes not rated</a:t>
            </a:r>
          </a:p>
          <a:p>
            <a:pPr lvl="1"/>
            <a:r>
              <a:rPr lang="en-US" sz="2400" dirty="0" smtClean="0"/>
              <a:t>Use a subjective rating based on all non-FS land</a:t>
            </a:r>
          </a:p>
          <a:p>
            <a:pPr lvl="2"/>
            <a:r>
              <a:rPr lang="en-US" sz="2000" i="1" dirty="0" smtClean="0">
                <a:solidFill>
                  <a:schemeClr val="tx2"/>
                </a:solidFill>
              </a:rPr>
              <a:t>Same condition as FS Land</a:t>
            </a:r>
          </a:p>
          <a:p>
            <a:pPr lvl="2"/>
            <a:r>
              <a:rPr lang="en-US" sz="2000" i="1" dirty="0" smtClean="0">
                <a:solidFill>
                  <a:schemeClr val="tx2"/>
                </a:solidFill>
              </a:rPr>
              <a:t>Better condition than FS Land</a:t>
            </a:r>
          </a:p>
          <a:p>
            <a:pPr lvl="2"/>
            <a:r>
              <a:rPr lang="en-US" sz="2000" i="1" dirty="0" smtClean="0">
                <a:solidFill>
                  <a:schemeClr val="tx2"/>
                </a:solidFill>
              </a:rPr>
              <a:t>Poorer condition than FS Land</a:t>
            </a:r>
          </a:p>
          <a:p>
            <a:pPr lvl="1"/>
            <a:r>
              <a:rPr lang="en-US" dirty="0" smtClean="0"/>
              <a:t>Not currently part of overall watershed rating</a:t>
            </a:r>
            <a:endParaRPr lang="en-US" sz="2400" dirty="0" smtClean="0"/>
          </a:p>
          <a:p>
            <a:pPr lv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4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600" y="144553"/>
          <a:ext cx="8382000" cy="6713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Visio" r:id="rId3" imgW="6273682" imgH="5758400" progId="">
                  <p:embed/>
                </p:oleObj>
              </mc:Choice>
              <mc:Fallback>
                <p:oleObj name="Visio" r:id="rId3" imgW="6273682" imgH="5758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553"/>
                        <a:ext cx="8382000" cy="6713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6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7" t="23246" r="27960" b="7894"/>
          <a:stretch/>
        </p:blipFill>
        <p:spPr bwMode="auto">
          <a:xfrm>
            <a:off x="609600" y="44195"/>
            <a:ext cx="6510004" cy="681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762000"/>
            <a:ext cx="8534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National Map of Condition Class  showing Tongass Watersheds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3590-A549-49BD-BEF2-E760516B1B5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869" t="20000" r="2357" b="6777"/>
          <a:stretch/>
        </p:blipFill>
        <p:spPr bwMode="auto">
          <a:xfrm>
            <a:off x="609600" y="1371600"/>
            <a:ext cx="79248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Step A - Condition Class Results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648200"/>
          </a:xfrm>
        </p:spPr>
        <p:txBody>
          <a:bodyPr>
            <a:normAutofit/>
          </a:bodyPr>
          <a:lstStyle/>
          <a:p>
            <a:pPr lvl="1"/>
            <a:endParaRPr lang="en-US" sz="2600" dirty="0" smtClean="0"/>
          </a:p>
          <a:p>
            <a:pPr lvl="1">
              <a:buNone/>
            </a:pPr>
            <a:r>
              <a:rPr lang="en-US" sz="2600" dirty="0" smtClean="0"/>
              <a:t>Tongass watersheds in the realm of either:</a:t>
            </a:r>
          </a:p>
          <a:p>
            <a:pPr lvl="1">
              <a:buNone/>
            </a:pPr>
            <a:r>
              <a:rPr lang="en-US" sz="2600" dirty="0"/>
              <a:t>	</a:t>
            </a:r>
            <a:r>
              <a:rPr lang="en-US" sz="2600" dirty="0" smtClean="0"/>
              <a:t> Class I (green – 1.0 – 1.6 rating) “Functioning Properly”  or </a:t>
            </a:r>
          </a:p>
          <a:p>
            <a:pPr lvl="1">
              <a:buNone/>
            </a:pPr>
            <a:r>
              <a:rPr lang="en-US" sz="2600" dirty="0" smtClean="0"/>
              <a:t>	Class II (yellow – 1.7 – 2.2 rating) “Functioning at Risk”</a:t>
            </a:r>
          </a:p>
          <a:p>
            <a:pPr lvl="1">
              <a:buNone/>
            </a:pPr>
            <a:r>
              <a:rPr lang="en-US" sz="2600" dirty="0" smtClean="0"/>
              <a:t>A number are right at the cusp of a Class II watershed </a:t>
            </a:r>
          </a:p>
          <a:p>
            <a:pPr lvl="1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0" t="4428" r="25977" b="9896"/>
          <a:stretch/>
        </p:blipFill>
        <p:spPr bwMode="auto">
          <a:xfrm>
            <a:off x="419098" y="-33337"/>
            <a:ext cx="5215634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12192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Tongass Watershed Condition Class sub-class ratings </a:t>
            </a:r>
          </a:p>
          <a:p>
            <a:endParaRPr lang="en-US" dirty="0"/>
          </a:p>
          <a:p>
            <a:r>
              <a:rPr lang="en-US" dirty="0" smtClean="0"/>
              <a:t>Green shades = 1 to 1.4</a:t>
            </a:r>
          </a:p>
          <a:p>
            <a:endParaRPr lang="en-US" dirty="0"/>
          </a:p>
          <a:p>
            <a:r>
              <a:rPr lang="en-US" dirty="0" smtClean="0"/>
              <a:t>Yellow shades = 1.5 to 1.9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75438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hield tran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3200400"/>
            <a:ext cx="2389632" cy="1600200"/>
          </a:xfrm>
          <a:prstGeom prst="rect">
            <a:avLst/>
          </a:prstGeom>
        </p:spPr>
      </p:pic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762000" y="4572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Watershed Condition Framework</a:t>
            </a:r>
            <a:endParaRPr lang="en-US" sz="3600" b="1" dirty="0">
              <a:solidFill>
                <a:schemeClr val="accent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334000" y="2514600"/>
            <a:ext cx="22860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tlCol="0" anchor="b" anchorCtr="1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en-US" sz="36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Step B: Prioritize Watersheds for Restoration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572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Small number of Priority Watersheds equivalent to a 5-year program of work for each admin unit (</a:t>
            </a:r>
            <a:r>
              <a:rPr lang="en-US" dirty="0" err="1" smtClean="0"/>
              <a:t>approx</a:t>
            </a:r>
            <a:r>
              <a:rPr lang="en-US" dirty="0" smtClean="0"/>
              <a:t> 1-5)</a:t>
            </a:r>
          </a:p>
          <a:p>
            <a:pPr lvl="1"/>
            <a:r>
              <a:rPr lang="en-US" dirty="0" smtClean="0"/>
              <a:t>Implementation Guidance – FS-977</a:t>
            </a:r>
          </a:p>
          <a:p>
            <a:pPr lvl="1"/>
            <a:r>
              <a:rPr lang="en-US" dirty="0" smtClean="0"/>
              <a:t>Collaborate with Stakeholders and Partners</a:t>
            </a:r>
            <a:endParaRPr lang="en-US" sz="1700" dirty="0" smtClean="0"/>
          </a:p>
          <a:p>
            <a:pPr lvl="2"/>
            <a:r>
              <a:rPr lang="en-US" dirty="0" smtClean="0"/>
              <a:t>Ecological, social, and economic considerations</a:t>
            </a:r>
            <a:endParaRPr lang="en-US" sz="1700" dirty="0" smtClean="0"/>
          </a:p>
          <a:p>
            <a:pPr lvl="2"/>
            <a:r>
              <a:rPr lang="en-US" dirty="0" smtClean="0"/>
              <a:t>Align with national/ regional strategies and Forest Plan direction</a:t>
            </a:r>
            <a:endParaRPr lang="en-US" sz="1700" dirty="0" smtClean="0"/>
          </a:p>
          <a:p>
            <a:pPr lvl="2"/>
            <a:r>
              <a:rPr lang="en-US" dirty="0" smtClean="0"/>
              <a:t>Align with outside agency efforts and partnership opportunities</a:t>
            </a:r>
            <a:endParaRPr lang="en-US" sz="1700" dirty="0" smtClean="0"/>
          </a:p>
          <a:p>
            <a:pPr lvl="1"/>
            <a:r>
              <a:rPr lang="en-US" dirty="0" smtClean="0"/>
              <a:t>Selection and prioritization rationale entered into WCATT database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r>
              <a:rPr lang="en-US" sz="3600" b="1" kern="1200" dirty="0" smtClean="0">
                <a:solidFill>
                  <a:schemeClr val="accent1"/>
                </a:solidFill>
                <a:cs typeface="Tahoma" pitchFamily="34" charset="0"/>
              </a:rPr>
              <a:t>Watershed Condition Framework Roll-out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447800"/>
            <a:ext cx="54864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400" dirty="0" smtClean="0"/>
              <a:t>"Clean, healthy forests are vital to our efforts to protect America's fresh water supply.” </a:t>
            </a:r>
          </a:p>
          <a:p>
            <a:pPr algn="ctr">
              <a:buNone/>
            </a:pPr>
            <a:endParaRPr lang="en-US" sz="3400" dirty="0" smtClean="0"/>
          </a:p>
          <a:p>
            <a:pPr algn="ctr">
              <a:buNone/>
            </a:pPr>
            <a:r>
              <a:rPr lang="en-US" sz="3400" dirty="0" smtClean="0"/>
              <a:t>"Our nation's economic health, and the health of our citizens, depends on abundant, clean and reliable sources of freshwater.” </a:t>
            </a:r>
          </a:p>
          <a:p>
            <a:pPr algn="ctr">
              <a:buNone/>
            </a:pPr>
            <a:endParaRPr lang="en-US" sz="3400" dirty="0" smtClean="0"/>
          </a:p>
          <a:p>
            <a:pPr algn="ctr">
              <a:buNone/>
            </a:pPr>
            <a:r>
              <a:rPr lang="en-US" sz="3400" dirty="0" smtClean="0"/>
              <a:t> “The Watershed Condition Framework and map will help provide economic and environmental benefits to residents of rural communities."</a:t>
            </a:r>
            <a:r>
              <a:rPr lang="pt-BR" sz="2300" dirty="0" smtClean="0"/>
              <a:t>        </a:t>
            </a:r>
          </a:p>
          <a:p>
            <a:pPr algn="ctr">
              <a:buNone/>
            </a:pPr>
            <a:r>
              <a:rPr lang="pt-BR" sz="1800" dirty="0" smtClean="0"/>
              <a:t>        </a:t>
            </a:r>
          </a:p>
          <a:p>
            <a:pPr algn="ctr">
              <a:buNone/>
            </a:pPr>
            <a:endParaRPr lang="pt-BR" sz="1800" dirty="0" smtClean="0"/>
          </a:p>
          <a:p>
            <a:pPr algn="ctr">
              <a:buNone/>
            </a:pPr>
            <a:endParaRPr lang="pt-BR" sz="1800" dirty="0" smtClean="0"/>
          </a:p>
          <a:p>
            <a:pPr algn="ctr">
              <a:buNone/>
            </a:pPr>
            <a:r>
              <a:rPr lang="pt-BR" sz="1800" dirty="0" smtClean="0"/>
              <a:t>-Secretary Vilsack, June 3, 2011, WCC Map Rollout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2428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Current Tongass Priority Watersheds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Twelvemile – Prince of Wales Island  1.7 rating</a:t>
            </a:r>
          </a:p>
          <a:p>
            <a:r>
              <a:rPr lang="en-US" dirty="0" smtClean="0"/>
              <a:t>Luck/Eagle – Prince of Wales Island 1.5 rating</a:t>
            </a:r>
          </a:p>
          <a:p>
            <a:r>
              <a:rPr lang="en-US" dirty="0" smtClean="0"/>
              <a:t>Saginaw – North </a:t>
            </a:r>
            <a:r>
              <a:rPr lang="en-US" dirty="0" err="1" smtClean="0"/>
              <a:t>Kuiu</a:t>
            </a:r>
            <a:r>
              <a:rPr lang="en-US" dirty="0" smtClean="0"/>
              <a:t> Island 1.5 rating</a:t>
            </a:r>
          </a:p>
          <a:p>
            <a:r>
              <a:rPr lang="en-US" dirty="0" err="1" smtClean="0"/>
              <a:t>Staney</a:t>
            </a:r>
            <a:r>
              <a:rPr lang="en-US" dirty="0" smtClean="0"/>
              <a:t> – Prince of Wales Island 1.6 rating</a:t>
            </a:r>
          </a:p>
          <a:p>
            <a:r>
              <a:rPr lang="en-US" dirty="0" err="1" smtClean="0"/>
              <a:t>Sitkoh</a:t>
            </a:r>
            <a:r>
              <a:rPr lang="en-US" dirty="0" smtClean="0"/>
              <a:t> – Chichagof Island 1.5 rating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1" name="Rectangle 71"/>
          <p:cNvSpPr>
            <a:spLocks noChangeArrowheads="1"/>
          </p:cNvSpPr>
          <p:nvPr/>
        </p:nvSpPr>
        <p:spPr bwMode="auto">
          <a:xfrm>
            <a:off x="609600" y="381000"/>
            <a:ext cx="76962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Step </a:t>
            </a:r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B: 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Identify Priority Watersheds</a:t>
            </a:r>
          </a:p>
          <a:p>
            <a:pPr algn="ctr">
              <a:spcBef>
                <a:spcPct val="0"/>
              </a:spcBef>
            </a:pPr>
            <a:endParaRPr lang="en-US" sz="3600" b="1" dirty="0">
              <a:solidFill>
                <a:schemeClr val="accent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5104336" y="4686847"/>
            <a:ext cx="714441" cy="64397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386713" y="5316559"/>
            <a:ext cx="1508264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  <a:effectLst/>
              </a:rPr>
              <a:t>Wayne NF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998066" y="2176436"/>
            <a:ext cx="2573311" cy="6463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008000"/>
                </a:solidFill>
                <a:effectLst/>
              </a:rPr>
              <a:t>Eastern Region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008000"/>
                </a:solidFill>
                <a:effectLst/>
              </a:rPr>
              <a:t>USDA Forest Service</a:t>
            </a:r>
          </a:p>
        </p:txBody>
      </p:sp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779" y="3141596"/>
            <a:ext cx="1873236" cy="2528953"/>
          </a:xfrm>
          <a:prstGeom prst="rect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35449" y="2803763"/>
            <a:ext cx="2427777" cy="3147774"/>
          </a:xfrm>
          <a:prstGeom prst="rect">
            <a:avLst/>
          </a:prstGeom>
          <a:noFill/>
          <a:ln w="19050" cap="flat" algn="ctr">
            <a:solidFill>
              <a:srgbClr val="339966"/>
            </a:solidFill>
          </a:ln>
        </p:spPr>
      </p:pic>
      <p:sp>
        <p:nvSpPr>
          <p:cNvPr id="42" name="Line 24"/>
          <p:cNvSpPr>
            <a:spLocks noChangeShapeType="1"/>
          </p:cNvSpPr>
          <p:nvPr/>
        </p:nvSpPr>
        <p:spPr bwMode="auto">
          <a:xfrm flipH="1">
            <a:off x="2514600" y="3429000"/>
            <a:ext cx="17526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3030847" y="2420748"/>
            <a:ext cx="3016530" cy="307777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2"/>
                </a:solidFill>
              </a:rPr>
              <a:t>Rock Run Priority Watershed  </a:t>
            </a:r>
            <a:endParaRPr lang="en-US" sz="14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 flipV="1">
            <a:off x="2286000" y="4419600"/>
            <a:ext cx="1905000" cy="9144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0" r="4704" b="6250"/>
          <a:stretch/>
        </p:blipFill>
        <p:spPr bwMode="auto">
          <a:xfrm>
            <a:off x="239738" y="1011159"/>
            <a:ext cx="8598748" cy="465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6"/>
          <a:srcRect l="4343" t="29611" r="35359" b="30355"/>
          <a:stretch/>
        </p:blipFill>
        <p:spPr bwMode="auto">
          <a:xfrm>
            <a:off x="1700186" y="2968942"/>
            <a:ext cx="5373053" cy="3435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7"/>
          <a:srcRect l="3846" t="29611" r="35111" b="36973"/>
          <a:stretch/>
        </p:blipFill>
        <p:spPr bwMode="auto">
          <a:xfrm>
            <a:off x="2209800" y="3243262"/>
            <a:ext cx="5242878" cy="3267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29722" r="34283" b="37926"/>
          <a:stretch/>
        </p:blipFill>
        <p:spPr bwMode="auto">
          <a:xfrm>
            <a:off x="131130" y="2847531"/>
            <a:ext cx="7195145" cy="28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403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1" name="Rectangle 71"/>
          <p:cNvSpPr>
            <a:spLocks noChangeArrowheads="1"/>
          </p:cNvSpPr>
          <p:nvPr/>
        </p:nvSpPr>
        <p:spPr bwMode="auto">
          <a:xfrm>
            <a:off x="609600" y="381000"/>
            <a:ext cx="76962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Step </a:t>
            </a:r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B: 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Identify Priority Watersheds</a:t>
            </a:r>
          </a:p>
          <a:p>
            <a:pPr algn="ctr">
              <a:spcBef>
                <a:spcPct val="0"/>
              </a:spcBef>
            </a:pPr>
            <a:endParaRPr lang="en-US" sz="3600" b="1" dirty="0">
              <a:solidFill>
                <a:schemeClr val="accent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5104336" y="4686847"/>
            <a:ext cx="714441" cy="64397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386713" y="5316559"/>
            <a:ext cx="1508264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  <a:effectLst/>
              </a:rPr>
              <a:t>Wayne NF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998066" y="2176436"/>
            <a:ext cx="2573311" cy="6463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008000"/>
                </a:solidFill>
                <a:effectLst/>
              </a:rPr>
              <a:t>Eastern Region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008000"/>
                </a:solidFill>
                <a:effectLst/>
              </a:rPr>
              <a:t>USDA Forest Service</a:t>
            </a:r>
          </a:p>
        </p:txBody>
      </p:sp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779" y="3141596"/>
            <a:ext cx="1873236" cy="2528953"/>
          </a:xfrm>
          <a:prstGeom prst="rect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35449" y="2803763"/>
            <a:ext cx="2427777" cy="3147774"/>
          </a:xfrm>
          <a:prstGeom prst="rect">
            <a:avLst/>
          </a:prstGeom>
          <a:noFill/>
          <a:ln w="19050" cap="flat" algn="ctr">
            <a:solidFill>
              <a:srgbClr val="339966"/>
            </a:solidFill>
          </a:ln>
        </p:spPr>
      </p:pic>
      <p:sp>
        <p:nvSpPr>
          <p:cNvPr id="42" name="Line 24"/>
          <p:cNvSpPr>
            <a:spLocks noChangeShapeType="1"/>
          </p:cNvSpPr>
          <p:nvPr/>
        </p:nvSpPr>
        <p:spPr bwMode="auto">
          <a:xfrm flipH="1">
            <a:off x="2514600" y="3429000"/>
            <a:ext cx="17526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3030847" y="2420748"/>
            <a:ext cx="3016530" cy="307777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2"/>
                </a:solidFill>
              </a:rPr>
              <a:t>Rock Run Priority Watershed  </a:t>
            </a:r>
            <a:endParaRPr lang="en-US" sz="14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 flipV="1">
            <a:off x="2286000" y="4419600"/>
            <a:ext cx="1905000" cy="9144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0" r="4704" b="6250"/>
          <a:stretch/>
        </p:blipFill>
        <p:spPr bwMode="auto">
          <a:xfrm>
            <a:off x="239738" y="1011159"/>
            <a:ext cx="8598748" cy="465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6"/>
          <a:srcRect l="3846" t="29611" r="35111" b="36973"/>
          <a:stretch/>
        </p:blipFill>
        <p:spPr bwMode="auto">
          <a:xfrm>
            <a:off x="2209800" y="3243262"/>
            <a:ext cx="5242878" cy="3267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7"/>
          <a:srcRect l="4343" t="29611" r="35359" b="30355"/>
          <a:stretch/>
        </p:blipFill>
        <p:spPr bwMode="auto">
          <a:xfrm>
            <a:off x="748922" y="3006391"/>
            <a:ext cx="6109078" cy="3435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1" name="Rectangle 71"/>
          <p:cNvSpPr>
            <a:spLocks noChangeArrowheads="1"/>
          </p:cNvSpPr>
          <p:nvPr/>
        </p:nvSpPr>
        <p:spPr bwMode="auto">
          <a:xfrm>
            <a:off x="609600" y="381000"/>
            <a:ext cx="76962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Step </a:t>
            </a:r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B: 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Identify Priority Watersheds</a:t>
            </a:r>
          </a:p>
          <a:p>
            <a:pPr algn="ctr">
              <a:spcBef>
                <a:spcPct val="0"/>
              </a:spcBef>
            </a:pPr>
            <a:endParaRPr lang="en-US" sz="3600" b="1" dirty="0">
              <a:solidFill>
                <a:schemeClr val="accent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5104336" y="4686847"/>
            <a:ext cx="714441" cy="64397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386713" y="5316559"/>
            <a:ext cx="1508264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  <a:effectLst/>
              </a:rPr>
              <a:t>Wayne NF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998066" y="2176436"/>
            <a:ext cx="2573311" cy="6463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008000"/>
                </a:solidFill>
                <a:effectLst/>
              </a:rPr>
              <a:t>Eastern Region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008000"/>
                </a:solidFill>
                <a:effectLst/>
              </a:rPr>
              <a:t>USDA Forest Service</a:t>
            </a:r>
          </a:p>
        </p:txBody>
      </p:sp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779" y="3141596"/>
            <a:ext cx="1873236" cy="2528953"/>
          </a:xfrm>
          <a:prstGeom prst="rect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35449" y="2803763"/>
            <a:ext cx="2427777" cy="3147774"/>
          </a:xfrm>
          <a:prstGeom prst="rect">
            <a:avLst/>
          </a:prstGeom>
          <a:noFill/>
          <a:ln w="19050" cap="flat" algn="ctr">
            <a:solidFill>
              <a:srgbClr val="339966"/>
            </a:solidFill>
          </a:ln>
        </p:spPr>
      </p:pic>
      <p:sp>
        <p:nvSpPr>
          <p:cNvPr id="42" name="Line 24"/>
          <p:cNvSpPr>
            <a:spLocks noChangeShapeType="1"/>
          </p:cNvSpPr>
          <p:nvPr/>
        </p:nvSpPr>
        <p:spPr bwMode="auto">
          <a:xfrm flipH="1">
            <a:off x="2514600" y="3429000"/>
            <a:ext cx="17526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3030847" y="2420748"/>
            <a:ext cx="3016530" cy="307777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2"/>
                </a:solidFill>
              </a:rPr>
              <a:t>Rock Run Priority Watershed  </a:t>
            </a:r>
            <a:endParaRPr lang="en-US" sz="14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 flipV="1">
            <a:off x="2286000" y="4419600"/>
            <a:ext cx="1905000" cy="9144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0" r="4704" b="6250"/>
          <a:stretch/>
        </p:blipFill>
        <p:spPr bwMode="auto">
          <a:xfrm>
            <a:off x="239738" y="1011159"/>
            <a:ext cx="8598748" cy="465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6"/>
          <a:srcRect l="3846" t="29611" r="35111" b="36973"/>
          <a:stretch/>
        </p:blipFill>
        <p:spPr bwMode="auto">
          <a:xfrm>
            <a:off x="914400" y="3053309"/>
            <a:ext cx="5776278" cy="3267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646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75438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hield tran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3200400"/>
            <a:ext cx="2389632" cy="1600200"/>
          </a:xfrm>
          <a:prstGeom prst="rect">
            <a:avLst/>
          </a:prstGeom>
        </p:spPr>
      </p:pic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762000" y="4572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Watershed Condition Framework</a:t>
            </a:r>
            <a:endParaRPr lang="en-US" sz="3600" b="1" dirty="0">
              <a:solidFill>
                <a:schemeClr val="accent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86400" y="4191000"/>
            <a:ext cx="22860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tlCol="0" anchor="b" anchorCtr="1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en-US" sz="36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Step C: Watershed Restoration Action Plans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572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Implementation Guidance- FS-977</a:t>
            </a:r>
          </a:p>
          <a:p>
            <a:pPr lvl="1"/>
            <a:r>
              <a:rPr lang="en-US" dirty="0" smtClean="0"/>
              <a:t>Work with stakeholders and potential partners to:</a:t>
            </a:r>
          </a:p>
          <a:p>
            <a:pPr lvl="2"/>
            <a:r>
              <a:rPr lang="en-US" dirty="0" smtClean="0"/>
              <a:t>Conduct field assessment to document specific problems</a:t>
            </a:r>
            <a:endParaRPr lang="en-US" sz="1700" dirty="0" smtClean="0"/>
          </a:p>
          <a:p>
            <a:pPr lvl="2"/>
            <a:r>
              <a:rPr lang="en-US" dirty="0" smtClean="0"/>
              <a:t>Identify ‘essential projects’ that address specific problems</a:t>
            </a:r>
            <a:endParaRPr lang="en-US" sz="1700" dirty="0" smtClean="0"/>
          </a:p>
          <a:p>
            <a:pPr lvl="2"/>
            <a:r>
              <a:rPr lang="en-US" dirty="0" smtClean="0"/>
              <a:t>Identify potential partners and funding sources</a:t>
            </a:r>
            <a:endParaRPr lang="en-US" sz="1700" dirty="0" smtClean="0"/>
          </a:p>
          <a:p>
            <a:pPr lvl="2"/>
            <a:r>
              <a:rPr lang="en-US" dirty="0" smtClean="0"/>
              <a:t>Develop implementation schedule &amp; monitoring plan</a:t>
            </a:r>
            <a:endParaRPr lang="en-US" sz="1700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8" name="Text Box 8"/>
          <p:cNvSpPr txBox="1">
            <a:spLocks noChangeArrowheads="1"/>
          </p:cNvSpPr>
          <p:nvPr/>
        </p:nvSpPr>
        <p:spPr bwMode="auto">
          <a:xfrm>
            <a:off x="4191000" y="5257800"/>
            <a:ext cx="1447800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  <a:effectLst/>
              </a:rPr>
              <a:t>Wayne NF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2" name="Rectangle 71"/>
          <p:cNvSpPr>
            <a:spLocks noChangeArrowheads="1"/>
          </p:cNvSpPr>
          <p:nvPr/>
        </p:nvSpPr>
        <p:spPr bwMode="auto">
          <a:xfrm>
            <a:off x="228600" y="153988"/>
            <a:ext cx="86868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Step </a:t>
            </a:r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C: 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Develop Watershed Action Plan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 t="4167" r="30192" b="11111"/>
          <a:stretch/>
        </p:blipFill>
        <p:spPr bwMode="auto">
          <a:xfrm>
            <a:off x="5372100" y="1066800"/>
            <a:ext cx="3543300" cy="551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t="19920" r="23116" b="5422"/>
          <a:stretch/>
        </p:blipFill>
        <p:spPr bwMode="auto">
          <a:xfrm>
            <a:off x="198328" y="914399"/>
            <a:ext cx="5288072" cy="574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75438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hield tran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3200400"/>
            <a:ext cx="2389632" cy="1600200"/>
          </a:xfrm>
          <a:prstGeom prst="rect">
            <a:avLst/>
          </a:prstGeom>
        </p:spPr>
      </p:pic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762000" y="4572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Watershed</a:t>
            </a:r>
            <a:r>
              <a:rPr lang="en-US" sz="3200" b="1" dirty="0" smtClean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 Condition Framework</a:t>
            </a:r>
            <a:endParaRPr lang="en-US" sz="3200" b="1" dirty="0">
              <a:solidFill>
                <a:schemeClr val="accent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September  30, 2011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FY 2012 and beyond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05200" y="5410200"/>
            <a:ext cx="22860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tlCol="0" anchor="b" anchorCtr="1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en-US" sz="36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1524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March 31, 2011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July 15, 2011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7620000" y="2895600"/>
            <a:ext cx="1219200" cy="1015663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2"/>
                </a:solidFill>
              </a:rPr>
              <a:t>Prioritization guidance provided in 2011 Budget Direction</a:t>
            </a:r>
            <a:endParaRPr lang="en-US" sz="12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485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Step D: Implement Integrated Suites of Essential Projects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May take 1 -5 years</a:t>
            </a:r>
          </a:p>
          <a:p>
            <a:r>
              <a:rPr lang="en-US" dirty="0" smtClean="0"/>
              <a:t>Implementation includes:</a:t>
            </a:r>
          </a:p>
          <a:p>
            <a:pPr lvl="1"/>
            <a:r>
              <a:rPr lang="en-US" dirty="0" smtClean="0"/>
              <a:t>Planning (NEPA)</a:t>
            </a:r>
          </a:p>
          <a:p>
            <a:pPr lvl="1"/>
            <a:r>
              <a:rPr lang="en-US" dirty="0" smtClean="0"/>
              <a:t>Project design</a:t>
            </a:r>
          </a:p>
          <a:p>
            <a:pPr lvl="1"/>
            <a:r>
              <a:rPr lang="en-US" dirty="0" smtClean="0"/>
              <a:t>Project completion</a:t>
            </a:r>
          </a:p>
          <a:p>
            <a:pPr lvl="1"/>
            <a:r>
              <a:rPr lang="en-US" dirty="0" smtClean="0"/>
              <a:t>Completion information entered into corporate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Step E: Track Restoration Accomplishments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484120"/>
          </a:xfrm>
        </p:spPr>
        <p:txBody>
          <a:bodyPr/>
          <a:lstStyle/>
          <a:p>
            <a:r>
              <a:rPr lang="en-US" dirty="0" smtClean="0"/>
              <a:t>Track accomplishments in appropriate corporate databases </a:t>
            </a:r>
          </a:p>
          <a:p>
            <a:pPr lvl="1"/>
            <a:r>
              <a:rPr lang="en-US" dirty="0" smtClean="0"/>
              <a:t>Watershed Inventory Tracking database</a:t>
            </a:r>
          </a:p>
          <a:p>
            <a:pPr lvl="1"/>
            <a:r>
              <a:rPr lang="en-US" dirty="0" err="1" smtClean="0"/>
              <a:t>Workplan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0" y="6858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  <a:cs typeface="Tahoma" pitchFamily="34" charset="0"/>
              </a:rPr>
              <a:t>Watershed Condition Framework</a:t>
            </a:r>
            <a:endParaRPr lang="en-US" sz="3600" b="1" dirty="0">
              <a:solidFill>
                <a:schemeClr val="accent1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the </a:t>
            </a:r>
            <a:r>
              <a:rPr lang="en-US" b="1" dirty="0" smtClean="0"/>
              <a:t>first time</a:t>
            </a:r>
            <a:r>
              <a:rPr lang="en-US" dirty="0" smtClean="0"/>
              <a:t>, the Forest Service has a process for a nationally </a:t>
            </a:r>
            <a:r>
              <a:rPr lang="en-US" b="1" dirty="0" smtClean="0"/>
              <a:t>consistent</a:t>
            </a:r>
            <a:r>
              <a:rPr lang="en-US" dirty="0" smtClean="0"/>
              <a:t>, </a:t>
            </a:r>
            <a:r>
              <a:rPr lang="en-US" b="1" dirty="0" smtClean="0"/>
              <a:t>comparable</a:t>
            </a:r>
            <a:r>
              <a:rPr lang="en-US" dirty="0" smtClean="0"/>
              <a:t>, and </a:t>
            </a:r>
            <a:r>
              <a:rPr lang="en-US" b="1" dirty="0" smtClean="0"/>
              <a:t>credible</a:t>
            </a:r>
            <a:r>
              <a:rPr lang="en-US" dirty="0" smtClean="0"/>
              <a:t> approach</a:t>
            </a:r>
            <a:endParaRPr lang="en-US" sz="2800" dirty="0" smtClean="0"/>
          </a:p>
          <a:p>
            <a:pPr lvl="1"/>
            <a:r>
              <a:rPr lang="en-US" sz="2600" dirty="0" smtClean="0"/>
              <a:t>to evaluating watershed condition</a:t>
            </a:r>
          </a:p>
          <a:p>
            <a:pPr lvl="1"/>
            <a:r>
              <a:rPr lang="en-US" sz="2600" dirty="0" smtClean="0"/>
              <a:t>to prioritizing watershed improvement projects</a:t>
            </a:r>
          </a:p>
          <a:p>
            <a:pPr lvl="1"/>
            <a:r>
              <a:rPr lang="en-US" sz="2600" dirty="0" smtClean="0"/>
              <a:t>to measuring what has been accomplished</a:t>
            </a:r>
          </a:p>
          <a:p>
            <a:pPr lvl="1"/>
            <a:r>
              <a:rPr lang="en-US" sz="2600" dirty="0" smtClean="0"/>
              <a:t>to increasing Forest Service accountability in watershed restoration.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Step F: Monitor and Verification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accomplishment of project activities and monitor improvements to watershed and stream condition</a:t>
            </a:r>
          </a:p>
          <a:p>
            <a:pPr lvl="1"/>
            <a:r>
              <a:rPr lang="en-US" dirty="0" smtClean="0"/>
              <a:t>Did we do what we said we were going to do? (Tier 1)</a:t>
            </a:r>
          </a:p>
          <a:p>
            <a:pPr lvl="1"/>
            <a:r>
              <a:rPr lang="en-US" dirty="0" smtClean="0"/>
              <a:t>Did our work produce the results we predicted (Tier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>In summary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400" dirty="0" smtClean="0"/>
              <a:t>The Watershed Condition Framework provides:</a:t>
            </a:r>
          </a:p>
          <a:p>
            <a:pPr lvl="0"/>
            <a:r>
              <a:rPr lang="en-US" sz="2400" dirty="0" smtClean="0"/>
              <a:t>a consistent, comparable, credible process for building accountability in watershed restoration.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a comprehensive approach for  integrated restoration on watersheds on National Forests and Grasslands.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an outcome-based performance measure for documenting improvement to watershed condition at Forest, Regional, and National scales.</a:t>
            </a:r>
          </a:p>
          <a:p>
            <a:pPr lvl="0">
              <a:buNone/>
            </a:pPr>
            <a:endParaRPr lang="en-US" sz="2400" dirty="0" smtClean="0"/>
          </a:p>
          <a:p>
            <a:r>
              <a:rPr lang="en-US" sz="2400" dirty="0" smtClean="0"/>
              <a:t>a transparent way to demonstrate that the FS is a good investment in watershed restoration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chemeClr val="accent1"/>
                </a:solidFill>
              </a:rPr>
              <a:t>WCF will benefit the Forest Service by: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establishing a systematic process for determining watershed condition that can be applied consistently.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improving the integration among resource areas to focus programs of work to more effectively maintain and restore watersheds.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enhancing coordination and collaboration with other federal, state and local agencies, Tribes, the public, and partners in watershed restoration.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WCF will benefit the FS by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>(cont.):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increasing the efficiency and effectiveness of watershed improvement. 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improving national, regional, and local-scale reporting of watershed condition. 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improving accountability and credibility in watershed restoration efforts.  Making the FS a “good investment”.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75438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hield tran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3200400"/>
            <a:ext cx="2389632" cy="1600200"/>
          </a:xfrm>
          <a:prstGeom prst="rect">
            <a:avLst/>
          </a:prstGeom>
        </p:spPr>
      </p:pic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685800" y="8382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Watershed Condition Framework 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FS-977, May 2011  (http://www.fs.fed.us/publications/)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sz="3600" b="1" dirty="0">
              <a:solidFill>
                <a:schemeClr val="accent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75438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hield tran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3200400"/>
            <a:ext cx="2389632" cy="1600200"/>
          </a:xfrm>
          <a:prstGeom prst="rect">
            <a:avLst/>
          </a:prstGeom>
        </p:spPr>
      </p:pic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762000" y="4572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3600" b="1" dirty="0" smtClean="0">
                <a:solidFill>
                  <a:schemeClr val="accent1"/>
                </a:solidFill>
                <a:effectLst/>
                <a:latin typeface="+mj-lt"/>
                <a:cs typeface="Times New Roman" pitchFamily="18" charset="0"/>
              </a:rPr>
              <a:t>Watershed Condition Framework</a:t>
            </a:r>
            <a:endParaRPr lang="en-US" sz="3600" b="1" dirty="0">
              <a:solidFill>
                <a:schemeClr val="accent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429000" y="1371600"/>
            <a:ext cx="22860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tlCol="0" anchor="b" anchorCtr="1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en-US" sz="36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Establishes baseline for the future</a:t>
            </a:r>
          </a:p>
          <a:p>
            <a:r>
              <a:rPr lang="en-US" dirty="0" smtClean="0"/>
              <a:t>Office exercise</a:t>
            </a:r>
            <a:endParaRPr lang="en-US" sz="2200" dirty="0" smtClean="0"/>
          </a:p>
          <a:p>
            <a:r>
              <a:rPr lang="en-US" b="1" dirty="0" smtClean="0"/>
              <a:t>Occurs periodically for watersheds known to have experienced changes</a:t>
            </a:r>
            <a:endParaRPr lang="en-US" sz="2200" b="1" dirty="0" smtClean="0"/>
          </a:p>
          <a:p>
            <a:pPr lvl="0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762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Step A – Classify Watershed  Condition</a:t>
            </a:r>
            <a:endParaRPr lang="en-US" sz="3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BE05-8788-492F-BB45-10C67ABE8F7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kern="1200" dirty="0" smtClean="0">
                <a:latin typeface="High Tower Text" pitchFamily="18" charset="0"/>
                <a:cs typeface="Tahoma" pitchFamily="34" charset="0"/>
              </a:rPr>
              <a:t>Key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National Forest-based </a:t>
            </a:r>
            <a:r>
              <a:rPr lang="en-US" sz="2800" u="sng" dirty="0" smtClean="0">
                <a:solidFill>
                  <a:schemeClr val="bg2">
                    <a:lumMod val="25000"/>
                  </a:schemeClr>
                </a:solidFill>
              </a:rPr>
              <a:t>reconnaissance-level office evaluation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of watershed condition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Achievable within </a:t>
            </a:r>
            <a:r>
              <a:rPr lang="en-US" sz="2800" u="sng" dirty="0" smtClean="0">
                <a:solidFill>
                  <a:schemeClr val="tx2"/>
                </a:solidFill>
              </a:rPr>
              <a:t>existing budgets and staffing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core set of </a:t>
            </a:r>
            <a:r>
              <a:rPr lang="en-US" sz="2800" u="sng" dirty="0" smtClean="0">
                <a:solidFill>
                  <a:schemeClr val="tx2"/>
                </a:solidFill>
              </a:rPr>
              <a:t>12 national watershed condition indicators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Relies on </a:t>
            </a:r>
            <a:r>
              <a:rPr lang="en-US" sz="2800" u="sng" dirty="0" smtClean="0">
                <a:solidFill>
                  <a:schemeClr val="tx2"/>
                </a:solidFill>
              </a:rPr>
              <a:t>professional judgment </a:t>
            </a:r>
            <a:r>
              <a:rPr lang="en-US" sz="2800" dirty="0" smtClean="0"/>
              <a:t>exercised by Forest interdisciplinary teams, local data, and GIS data layers and national databases to the extent they are available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97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1823</TotalTime>
  <Words>1161</Words>
  <Application>Microsoft Office PowerPoint</Application>
  <PresentationFormat>On-screen Show (4:3)</PresentationFormat>
  <Paragraphs>252</Paragraphs>
  <Slides>32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Flow</vt:lpstr>
      <vt:lpstr>Visio</vt:lpstr>
      <vt:lpstr>PowerPoint Presentation</vt:lpstr>
      <vt:lpstr>Watershed Condition Framework Roll-out</vt:lpstr>
      <vt:lpstr>PowerPoint Presentation</vt:lpstr>
      <vt:lpstr>WCF will benefit the Forest Service by:</vt:lpstr>
      <vt:lpstr>WCF will benefit the FS by (cont.):</vt:lpstr>
      <vt:lpstr>PowerPoint Presentation</vt:lpstr>
      <vt:lpstr>PowerPoint Presentation</vt:lpstr>
      <vt:lpstr> </vt:lpstr>
      <vt:lpstr>Key Characteristics</vt:lpstr>
      <vt:lpstr>Watershed Condition Classes</vt:lpstr>
      <vt:lpstr>Condition Class Scoring</vt:lpstr>
      <vt:lpstr>Rating Non-NFS Lands</vt:lpstr>
      <vt:lpstr>PowerPoint Presentation</vt:lpstr>
      <vt:lpstr>PowerPoint Presentation</vt:lpstr>
      <vt:lpstr>National Map of Condition Class  showing Tongass Watersheds</vt:lpstr>
      <vt:lpstr>Step A - Condition Class Results</vt:lpstr>
      <vt:lpstr>PowerPoint Presentation</vt:lpstr>
      <vt:lpstr>PowerPoint Presentation</vt:lpstr>
      <vt:lpstr>Step B: Prioritize Watersheds for Restoration</vt:lpstr>
      <vt:lpstr>Current Tongass Priority Watersheds</vt:lpstr>
      <vt:lpstr>PowerPoint Presentation</vt:lpstr>
      <vt:lpstr>PowerPoint Presentation</vt:lpstr>
      <vt:lpstr>PowerPoint Presentation</vt:lpstr>
      <vt:lpstr>PowerPoint Presentation</vt:lpstr>
      <vt:lpstr>Step C: Watershed Restoration Action Plans</vt:lpstr>
      <vt:lpstr>PowerPoint Presentation</vt:lpstr>
      <vt:lpstr>PowerPoint Presentation</vt:lpstr>
      <vt:lpstr>Step D: Implement Integrated Suites of Essential Projects</vt:lpstr>
      <vt:lpstr>Step E: Track Restoration Accomplishments</vt:lpstr>
      <vt:lpstr>Step F: Monitor and Verification</vt:lpstr>
      <vt:lpstr>  In summary</vt:lpstr>
      <vt:lpstr>QUESTIONS?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Service Watershed Condition Framework (WCF)</dc:title>
  <dc:creator>bhalterglenn</dc:creator>
  <cp:lastModifiedBy>TuDebbie</cp:lastModifiedBy>
  <cp:revision>154</cp:revision>
  <dcterms:created xsi:type="dcterms:W3CDTF">2011-01-16T23:24:10Z</dcterms:created>
  <dcterms:modified xsi:type="dcterms:W3CDTF">2012-10-16T21:27:41Z</dcterms:modified>
</cp:coreProperties>
</file>